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rgbClr val="D90C0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 u="heavy">
                <a:solidFill>
                  <a:srgbClr val="D90C0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rgbClr val="D90C0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00" b="1" i="0" u="heavy">
                <a:solidFill>
                  <a:srgbClr val="D90C0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rgbClr val="D90C0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34661" y="5091944"/>
            <a:ext cx="16253460" cy="5195570"/>
          </a:xfrm>
          <a:custGeom>
            <a:avLst/>
            <a:gdLst/>
            <a:ahLst/>
            <a:cxnLst/>
            <a:rect l="l" t="t" r="r" b="b"/>
            <a:pathLst>
              <a:path w="16253460" h="5195570">
                <a:moveTo>
                  <a:pt x="12446295" y="3654753"/>
                </a:moveTo>
                <a:lnTo>
                  <a:pt x="10580025" y="3654753"/>
                </a:lnTo>
                <a:lnTo>
                  <a:pt x="10580025" y="2694959"/>
                </a:lnTo>
                <a:lnTo>
                  <a:pt x="10385159" y="2694959"/>
                </a:lnTo>
                <a:lnTo>
                  <a:pt x="10385159" y="2500830"/>
                </a:lnTo>
                <a:lnTo>
                  <a:pt x="10580025" y="2500830"/>
                </a:lnTo>
                <a:lnTo>
                  <a:pt x="10580025" y="1927265"/>
                </a:lnTo>
                <a:lnTo>
                  <a:pt x="10438088" y="1927265"/>
                </a:lnTo>
                <a:lnTo>
                  <a:pt x="10438088" y="1733135"/>
                </a:lnTo>
                <a:lnTo>
                  <a:pt x="10580025" y="1733135"/>
                </a:lnTo>
                <a:lnTo>
                  <a:pt x="10580025" y="0"/>
                </a:lnTo>
                <a:lnTo>
                  <a:pt x="10685177" y="0"/>
                </a:lnTo>
                <a:lnTo>
                  <a:pt x="10685177" y="420732"/>
                </a:lnTo>
                <a:lnTo>
                  <a:pt x="10921680" y="420732"/>
                </a:lnTo>
                <a:lnTo>
                  <a:pt x="10921680" y="1143775"/>
                </a:lnTo>
                <a:lnTo>
                  <a:pt x="11739078" y="1143775"/>
                </a:lnTo>
                <a:lnTo>
                  <a:pt x="11739078" y="1735341"/>
                </a:lnTo>
                <a:lnTo>
                  <a:pt x="12446295" y="1735341"/>
                </a:lnTo>
                <a:lnTo>
                  <a:pt x="12446295" y="3654753"/>
                </a:lnTo>
                <a:close/>
              </a:path>
              <a:path w="16253460" h="5195570">
                <a:moveTo>
                  <a:pt x="7289530" y="578418"/>
                </a:moveTo>
                <a:lnTo>
                  <a:pt x="7121746" y="578418"/>
                </a:lnTo>
                <a:lnTo>
                  <a:pt x="7121746" y="52592"/>
                </a:lnTo>
                <a:lnTo>
                  <a:pt x="7289530" y="52592"/>
                </a:lnTo>
                <a:lnTo>
                  <a:pt x="7289530" y="578418"/>
                </a:lnTo>
                <a:close/>
              </a:path>
              <a:path w="16253460" h="5195570">
                <a:moveTo>
                  <a:pt x="16253336" y="4691670"/>
                </a:moveTo>
                <a:lnTo>
                  <a:pt x="13891957" y="4691670"/>
                </a:lnTo>
                <a:lnTo>
                  <a:pt x="13891957" y="2287551"/>
                </a:lnTo>
                <a:lnTo>
                  <a:pt x="14496579" y="2287551"/>
                </a:lnTo>
                <a:lnTo>
                  <a:pt x="14496579" y="1577655"/>
                </a:lnTo>
                <a:lnTo>
                  <a:pt x="14864523" y="1577655"/>
                </a:lnTo>
                <a:lnTo>
                  <a:pt x="14864523" y="1051741"/>
                </a:lnTo>
                <a:lnTo>
                  <a:pt x="15048539" y="1051741"/>
                </a:lnTo>
                <a:lnTo>
                  <a:pt x="15048539" y="447027"/>
                </a:lnTo>
                <a:lnTo>
                  <a:pt x="15232555" y="447027"/>
                </a:lnTo>
                <a:lnTo>
                  <a:pt x="15232555" y="1048653"/>
                </a:lnTo>
                <a:lnTo>
                  <a:pt x="15521722" y="1048653"/>
                </a:lnTo>
                <a:lnTo>
                  <a:pt x="15521722" y="1603863"/>
                </a:lnTo>
                <a:lnTo>
                  <a:pt x="16021105" y="1603863"/>
                </a:lnTo>
                <a:lnTo>
                  <a:pt x="16021105" y="2421413"/>
                </a:lnTo>
                <a:lnTo>
                  <a:pt x="16172041" y="2421413"/>
                </a:lnTo>
                <a:lnTo>
                  <a:pt x="16172041" y="2615542"/>
                </a:lnTo>
                <a:lnTo>
                  <a:pt x="16021105" y="2615542"/>
                </a:lnTo>
                <a:lnTo>
                  <a:pt x="16021105" y="3128927"/>
                </a:lnTo>
                <a:lnTo>
                  <a:pt x="16253336" y="3128927"/>
                </a:lnTo>
                <a:lnTo>
                  <a:pt x="16253336" y="4691670"/>
                </a:lnTo>
                <a:close/>
              </a:path>
              <a:path w="16253460" h="5195570">
                <a:moveTo>
                  <a:pt x="8740044" y="3391884"/>
                </a:moveTo>
                <a:lnTo>
                  <a:pt x="6242863" y="3391884"/>
                </a:lnTo>
                <a:lnTo>
                  <a:pt x="6242863" y="1735341"/>
                </a:lnTo>
                <a:lnTo>
                  <a:pt x="6505743" y="1735341"/>
                </a:lnTo>
                <a:lnTo>
                  <a:pt x="6505743" y="1120304"/>
                </a:lnTo>
                <a:lnTo>
                  <a:pt x="6672115" y="1120304"/>
                </a:lnTo>
                <a:lnTo>
                  <a:pt x="6672115" y="885319"/>
                </a:lnTo>
                <a:lnTo>
                  <a:pt x="6847398" y="885319"/>
                </a:lnTo>
                <a:lnTo>
                  <a:pt x="6847398" y="578418"/>
                </a:lnTo>
                <a:lnTo>
                  <a:pt x="7609749" y="578418"/>
                </a:lnTo>
                <a:lnTo>
                  <a:pt x="7609749" y="881966"/>
                </a:lnTo>
                <a:lnTo>
                  <a:pt x="7767477" y="881966"/>
                </a:lnTo>
                <a:lnTo>
                  <a:pt x="7767477" y="1104332"/>
                </a:lnTo>
                <a:lnTo>
                  <a:pt x="7925117" y="1104332"/>
                </a:lnTo>
                <a:lnTo>
                  <a:pt x="7925117" y="2261256"/>
                </a:lnTo>
                <a:lnTo>
                  <a:pt x="8503452" y="2261256"/>
                </a:lnTo>
                <a:lnTo>
                  <a:pt x="8503452" y="3134222"/>
                </a:lnTo>
                <a:lnTo>
                  <a:pt x="8740044" y="3134222"/>
                </a:lnTo>
                <a:lnTo>
                  <a:pt x="8740044" y="3391884"/>
                </a:lnTo>
                <a:close/>
              </a:path>
              <a:path w="16253460" h="5195570">
                <a:moveTo>
                  <a:pt x="13734229" y="4338442"/>
                </a:moveTo>
                <a:lnTo>
                  <a:pt x="12709085" y="4338442"/>
                </a:lnTo>
                <a:lnTo>
                  <a:pt x="12709085" y="3116308"/>
                </a:lnTo>
                <a:lnTo>
                  <a:pt x="12998254" y="3116308"/>
                </a:lnTo>
                <a:lnTo>
                  <a:pt x="12998254" y="1657337"/>
                </a:lnTo>
                <a:lnTo>
                  <a:pt x="13339997" y="1657337"/>
                </a:lnTo>
                <a:lnTo>
                  <a:pt x="13339997" y="1236605"/>
                </a:lnTo>
                <a:lnTo>
                  <a:pt x="13524012" y="1236605"/>
                </a:lnTo>
                <a:lnTo>
                  <a:pt x="13524012" y="2497830"/>
                </a:lnTo>
                <a:lnTo>
                  <a:pt x="13734229" y="2497830"/>
                </a:lnTo>
                <a:lnTo>
                  <a:pt x="13734229" y="4338442"/>
                </a:lnTo>
                <a:close/>
              </a:path>
              <a:path w="16253460" h="5195570">
                <a:moveTo>
                  <a:pt x="12446295" y="3944007"/>
                </a:moveTo>
                <a:lnTo>
                  <a:pt x="9134275" y="3944007"/>
                </a:lnTo>
                <a:lnTo>
                  <a:pt x="9134275" y="3214785"/>
                </a:lnTo>
                <a:lnTo>
                  <a:pt x="9292003" y="3214785"/>
                </a:lnTo>
                <a:lnTo>
                  <a:pt x="9292003" y="2979800"/>
                </a:lnTo>
                <a:lnTo>
                  <a:pt x="9528595" y="2979800"/>
                </a:lnTo>
                <a:lnTo>
                  <a:pt x="9528595" y="2227989"/>
                </a:lnTo>
                <a:lnTo>
                  <a:pt x="9633746" y="2227989"/>
                </a:lnTo>
                <a:lnTo>
                  <a:pt x="9633746" y="1382114"/>
                </a:lnTo>
                <a:lnTo>
                  <a:pt x="9738810" y="1382114"/>
                </a:lnTo>
                <a:lnTo>
                  <a:pt x="9738810" y="1972003"/>
                </a:lnTo>
                <a:lnTo>
                  <a:pt x="9843962" y="1972003"/>
                </a:lnTo>
                <a:lnTo>
                  <a:pt x="9843962" y="2997448"/>
                </a:lnTo>
                <a:lnTo>
                  <a:pt x="10054266" y="2997448"/>
                </a:lnTo>
                <a:lnTo>
                  <a:pt x="10054266" y="3174547"/>
                </a:lnTo>
                <a:lnTo>
                  <a:pt x="10185706" y="3174547"/>
                </a:lnTo>
                <a:lnTo>
                  <a:pt x="10185706" y="3654753"/>
                </a:lnTo>
                <a:lnTo>
                  <a:pt x="12446295" y="3654753"/>
                </a:lnTo>
                <a:lnTo>
                  <a:pt x="12446295" y="3944007"/>
                </a:lnTo>
                <a:close/>
              </a:path>
              <a:path w="16253460" h="5195570">
                <a:moveTo>
                  <a:pt x="16253336" y="5195054"/>
                </a:moveTo>
                <a:lnTo>
                  <a:pt x="4245154" y="5195054"/>
                </a:lnTo>
                <a:lnTo>
                  <a:pt x="4245154" y="4496216"/>
                </a:lnTo>
                <a:lnTo>
                  <a:pt x="4875977" y="4496216"/>
                </a:lnTo>
                <a:lnTo>
                  <a:pt x="4875977" y="3639135"/>
                </a:lnTo>
                <a:lnTo>
                  <a:pt x="4642384" y="3639135"/>
                </a:lnTo>
                <a:lnTo>
                  <a:pt x="4642384" y="3445005"/>
                </a:lnTo>
                <a:lnTo>
                  <a:pt x="4875977" y="3445005"/>
                </a:lnTo>
                <a:lnTo>
                  <a:pt x="4875977" y="3039098"/>
                </a:lnTo>
                <a:lnTo>
                  <a:pt x="4642384" y="3039098"/>
                </a:lnTo>
                <a:lnTo>
                  <a:pt x="4642384" y="2844968"/>
                </a:lnTo>
                <a:lnTo>
                  <a:pt x="4875977" y="2844968"/>
                </a:lnTo>
                <a:lnTo>
                  <a:pt x="4875977" y="1630158"/>
                </a:lnTo>
                <a:lnTo>
                  <a:pt x="5021178" y="1630158"/>
                </a:lnTo>
                <a:lnTo>
                  <a:pt x="5021178" y="2024595"/>
                </a:lnTo>
                <a:lnTo>
                  <a:pt x="5191432" y="2024595"/>
                </a:lnTo>
                <a:lnTo>
                  <a:pt x="5191432" y="2287551"/>
                </a:lnTo>
                <a:lnTo>
                  <a:pt x="5953696" y="2287551"/>
                </a:lnTo>
                <a:lnTo>
                  <a:pt x="5953696" y="3391884"/>
                </a:lnTo>
                <a:lnTo>
                  <a:pt x="8740044" y="3391884"/>
                </a:lnTo>
                <a:lnTo>
                  <a:pt x="8740044" y="3944007"/>
                </a:lnTo>
                <a:lnTo>
                  <a:pt x="12446295" y="3944007"/>
                </a:lnTo>
                <a:lnTo>
                  <a:pt x="12446295" y="4338442"/>
                </a:lnTo>
                <a:lnTo>
                  <a:pt x="13734229" y="4338442"/>
                </a:lnTo>
                <a:lnTo>
                  <a:pt x="13734229" y="4691670"/>
                </a:lnTo>
                <a:lnTo>
                  <a:pt x="16253336" y="4691670"/>
                </a:lnTo>
                <a:lnTo>
                  <a:pt x="16253336" y="5195054"/>
                </a:lnTo>
                <a:close/>
              </a:path>
              <a:path w="16253460" h="5195570">
                <a:moveTo>
                  <a:pt x="3995418" y="5195054"/>
                </a:moveTo>
                <a:lnTo>
                  <a:pt x="2707484" y="5195054"/>
                </a:lnTo>
                <a:lnTo>
                  <a:pt x="2707484" y="3537041"/>
                </a:lnTo>
                <a:lnTo>
                  <a:pt x="3995418" y="2852822"/>
                </a:lnTo>
                <a:lnTo>
                  <a:pt x="3995418" y="5195054"/>
                </a:lnTo>
                <a:close/>
              </a:path>
              <a:path w="16253460" h="5195570">
                <a:moveTo>
                  <a:pt x="2392029" y="5195054"/>
                </a:moveTo>
                <a:lnTo>
                  <a:pt x="1366886" y="5195054"/>
                </a:lnTo>
                <a:lnTo>
                  <a:pt x="1366886" y="4235201"/>
                </a:lnTo>
                <a:lnTo>
                  <a:pt x="2392029" y="4235201"/>
                </a:lnTo>
                <a:lnTo>
                  <a:pt x="2392029" y="5195054"/>
                </a:lnTo>
                <a:close/>
              </a:path>
              <a:path w="16253460" h="5195570">
                <a:moveTo>
                  <a:pt x="1156582" y="4509364"/>
                </a:moveTo>
                <a:lnTo>
                  <a:pt x="919990" y="4509364"/>
                </a:lnTo>
                <a:lnTo>
                  <a:pt x="919990" y="3851971"/>
                </a:lnTo>
                <a:lnTo>
                  <a:pt x="1156582" y="3851971"/>
                </a:lnTo>
                <a:lnTo>
                  <a:pt x="1156582" y="4509364"/>
                </a:lnTo>
                <a:close/>
              </a:path>
              <a:path w="16253460" h="5195570">
                <a:moveTo>
                  <a:pt x="1156582" y="5195054"/>
                </a:moveTo>
                <a:lnTo>
                  <a:pt x="0" y="5195054"/>
                </a:lnTo>
                <a:lnTo>
                  <a:pt x="0" y="4825972"/>
                </a:lnTo>
                <a:lnTo>
                  <a:pt x="517908" y="4825972"/>
                </a:lnTo>
                <a:lnTo>
                  <a:pt x="517908" y="4193816"/>
                </a:lnTo>
                <a:lnTo>
                  <a:pt x="723713" y="4193816"/>
                </a:lnTo>
                <a:lnTo>
                  <a:pt x="723713" y="4509364"/>
                </a:lnTo>
                <a:lnTo>
                  <a:pt x="1156582" y="4509364"/>
                </a:lnTo>
                <a:lnTo>
                  <a:pt x="1156582" y="5195054"/>
                </a:lnTo>
                <a:close/>
              </a:path>
            </a:pathLst>
          </a:custGeom>
          <a:solidFill>
            <a:srgbClr val="000000">
              <a:alpha val="5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639243" y="9978642"/>
            <a:ext cx="14648815" cy="308610"/>
          </a:xfrm>
          <a:custGeom>
            <a:avLst/>
            <a:gdLst/>
            <a:ahLst/>
            <a:cxnLst/>
            <a:rect l="l" t="t" r="r" b="b"/>
            <a:pathLst>
              <a:path w="14648815" h="308609">
                <a:moveTo>
                  <a:pt x="0" y="0"/>
                </a:moveTo>
                <a:lnTo>
                  <a:pt x="14648755" y="0"/>
                </a:lnTo>
                <a:lnTo>
                  <a:pt x="14648755" y="308357"/>
                </a:lnTo>
                <a:lnTo>
                  <a:pt x="0" y="308357"/>
                </a:lnTo>
                <a:lnTo>
                  <a:pt x="0" y="0"/>
                </a:lnTo>
                <a:close/>
              </a:path>
            </a:pathLst>
          </a:custGeom>
          <a:solidFill>
            <a:srgbClr val="2929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9691712"/>
            <a:ext cx="7038340" cy="595630"/>
          </a:xfrm>
          <a:custGeom>
            <a:avLst/>
            <a:gdLst/>
            <a:ahLst/>
            <a:cxnLst/>
            <a:rect l="l" t="t" r="r" b="b"/>
            <a:pathLst>
              <a:path w="7038340" h="595629">
                <a:moveTo>
                  <a:pt x="7037857" y="595299"/>
                </a:moveTo>
                <a:lnTo>
                  <a:pt x="7009841" y="528713"/>
                </a:lnTo>
                <a:lnTo>
                  <a:pt x="6986295" y="482384"/>
                </a:lnTo>
                <a:lnTo>
                  <a:pt x="6959968" y="437134"/>
                </a:lnTo>
                <a:lnTo>
                  <a:pt x="6930885" y="393065"/>
                </a:lnTo>
                <a:lnTo>
                  <a:pt x="6901066" y="352933"/>
                </a:lnTo>
                <a:lnTo>
                  <a:pt x="6869328" y="314693"/>
                </a:lnTo>
                <a:lnTo>
                  <a:pt x="6835749" y="278396"/>
                </a:lnTo>
                <a:lnTo>
                  <a:pt x="6800431" y="244094"/>
                </a:lnTo>
                <a:lnTo>
                  <a:pt x="6763461" y="211836"/>
                </a:lnTo>
                <a:lnTo>
                  <a:pt x="6724929" y="181660"/>
                </a:lnTo>
                <a:lnTo>
                  <a:pt x="6684937" y="153619"/>
                </a:lnTo>
                <a:lnTo>
                  <a:pt x="6643573" y="127762"/>
                </a:lnTo>
                <a:lnTo>
                  <a:pt x="6600926" y="104140"/>
                </a:lnTo>
                <a:lnTo>
                  <a:pt x="6557086" y="82804"/>
                </a:lnTo>
                <a:lnTo>
                  <a:pt x="6512166" y="63792"/>
                </a:lnTo>
                <a:lnTo>
                  <a:pt x="6466243" y="47155"/>
                </a:lnTo>
                <a:lnTo>
                  <a:pt x="6419405" y="32943"/>
                </a:lnTo>
                <a:lnTo>
                  <a:pt x="6371768" y="21221"/>
                </a:lnTo>
                <a:lnTo>
                  <a:pt x="6323393" y="12014"/>
                </a:lnTo>
                <a:lnTo>
                  <a:pt x="6274397" y="5372"/>
                </a:lnTo>
                <a:lnTo>
                  <a:pt x="6224867" y="1358"/>
                </a:lnTo>
                <a:lnTo>
                  <a:pt x="6174892" y="0"/>
                </a:lnTo>
                <a:lnTo>
                  <a:pt x="6172263" y="0"/>
                </a:lnTo>
                <a:lnTo>
                  <a:pt x="0" y="38"/>
                </a:lnTo>
                <a:lnTo>
                  <a:pt x="0" y="595299"/>
                </a:lnTo>
                <a:lnTo>
                  <a:pt x="6172263" y="595299"/>
                </a:lnTo>
                <a:lnTo>
                  <a:pt x="6895719" y="595299"/>
                </a:lnTo>
                <a:lnTo>
                  <a:pt x="7037857" y="595299"/>
                </a:lnTo>
                <a:close/>
              </a:path>
            </a:pathLst>
          </a:custGeom>
          <a:solidFill>
            <a:srgbClr val="D90C0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815653" cy="412376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4129" y="2220843"/>
            <a:ext cx="7219949" cy="319087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93476" y="2220843"/>
            <a:ext cx="7334249" cy="319087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8513" y="5693744"/>
            <a:ext cx="8610599" cy="37242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rgbClr val="D90C0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34661" y="5091944"/>
            <a:ext cx="16253460" cy="5195570"/>
          </a:xfrm>
          <a:custGeom>
            <a:avLst/>
            <a:gdLst/>
            <a:ahLst/>
            <a:cxnLst/>
            <a:rect l="l" t="t" r="r" b="b"/>
            <a:pathLst>
              <a:path w="16253460" h="5195570">
                <a:moveTo>
                  <a:pt x="12446295" y="3654753"/>
                </a:moveTo>
                <a:lnTo>
                  <a:pt x="10580025" y="3654753"/>
                </a:lnTo>
                <a:lnTo>
                  <a:pt x="10580025" y="2694959"/>
                </a:lnTo>
                <a:lnTo>
                  <a:pt x="10385159" y="2694959"/>
                </a:lnTo>
                <a:lnTo>
                  <a:pt x="10385159" y="2500830"/>
                </a:lnTo>
                <a:lnTo>
                  <a:pt x="10580025" y="2500830"/>
                </a:lnTo>
                <a:lnTo>
                  <a:pt x="10580025" y="1927265"/>
                </a:lnTo>
                <a:lnTo>
                  <a:pt x="10438088" y="1927265"/>
                </a:lnTo>
                <a:lnTo>
                  <a:pt x="10438088" y="1733135"/>
                </a:lnTo>
                <a:lnTo>
                  <a:pt x="10580025" y="1733135"/>
                </a:lnTo>
                <a:lnTo>
                  <a:pt x="10580025" y="0"/>
                </a:lnTo>
                <a:lnTo>
                  <a:pt x="10685177" y="0"/>
                </a:lnTo>
                <a:lnTo>
                  <a:pt x="10685177" y="420732"/>
                </a:lnTo>
                <a:lnTo>
                  <a:pt x="10921680" y="420732"/>
                </a:lnTo>
                <a:lnTo>
                  <a:pt x="10921680" y="1143775"/>
                </a:lnTo>
                <a:lnTo>
                  <a:pt x="11739078" y="1143775"/>
                </a:lnTo>
                <a:lnTo>
                  <a:pt x="11739078" y="1735341"/>
                </a:lnTo>
                <a:lnTo>
                  <a:pt x="12446295" y="1735341"/>
                </a:lnTo>
                <a:lnTo>
                  <a:pt x="12446295" y="3654753"/>
                </a:lnTo>
                <a:close/>
              </a:path>
              <a:path w="16253460" h="5195570">
                <a:moveTo>
                  <a:pt x="7289530" y="578418"/>
                </a:moveTo>
                <a:lnTo>
                  <a:pt x="7121746" y="578418"/>
                </a:lnTo>
                <a:lnTo>
                  <a:pt x="7121746" y="52592"/>
                </a:lnTo>
                <a:lnTo>
                  <a:pt x="7289530" y="52592"/>
                </a:lnTo>
                <a:lnTo>
                  <a:pt x="7289530" y="578418"/>
                </a:lnTo>
                <a:close/>
              </a:path>
              <a:path w="16253460" h="5195570">
                <a:moveTo>
                  <a:pt x="16253336" y="4691670"/>
                </a:moveTo>
                <a:lnTo>
                  <a:pt x="13891957" y="4691670"/>
                </a:lnTo>
                <a:lnTo>
                  <a:pt x="13891957" y="2287551"/>
                </a:lnTo>
                <a:lnTo>
                  <a:pt x="14496579" y="2287551"/>
                </a:lnTo>
                <a:lnTo>
                  <a:pt x="14496579" y="1577655"/>
                </a:lnTo>
                <a:lnTo>
                  <a:pt x="14864523" y="1577655"/>
                </a:lnTo>
                <a:lnTo>
                  <a:pt x="14864523" y="1051741"/>
                </a:lnTo>
                <a:lnTo>
                  <a:pt x="15048539" y="1051741"/>
                </a:lnTo>
                <a:lnTo>
                  <a:pt x="15048539" y="447027"/>
                </a:lnTo>
                <a:lnTo>
                  <a:pt x="15232555" y="447027"/>
                </a:lnTo>
                <a:lnTo>
                  <a:pt x="15232555" y="1048653"/>
                </a:lnTo>
                <a:lnTo>
                  <a:pt x="15521722" y="1048653"/>
                </a:lnTo>
                <a:lnTo>
                  <a:pt x="15521722" y="1603863"/>
                </a:lnTo>
                <a:lnTo>
                  <a:pt x="16021105" y="1603863"/>
                </a:lnTo>
                <a:lnTo>
                  <a:pt x="16021105" y="2421413"/>
                </a:lnTo>
                <a:lnTo>
                  <a:pt x="16172041" y="2421413"/>
                </a:lnTo>
                <a:lnTo>
                  <a:pt x="16172041" y="2615542"/>
                </a:lnTo>
                <a:lnTo>
                  <a:pt x="16021105" y="2615542"/>
                </a:lnTo>
                <a:lnTo>
                  <a:pt x="16021105" y="3128927"/>
                </a:lnTo>
                <a:lnTo>
                  <a:pt x="16253336" y="3128927"/>
                </a:lnTo>
                <a:lnTo>
                  <a:pt x="16253336" y="4691670"/>
                </a:lnTo>
                <a:close/>
              </a:path>
              <a:path w="16253460" h="5195570">
                <a:moveTo>
                  <a:pt x="8740044" y="3391884"/>
                </a:moveTo>
                <a:lnTo>
                  <a:pt x="6242863" y="3391884"/>
                </a:lnTo>
                <a:lnTo>
                  <a:pt x="6242863" y="1735341"/>
                </a:lnTo>
                <a:lnTo>
                  <a:pt x="6505743" y="1735341"/>
                </a:lnTo>
                <a:lnTo>
                  <a:pt x="6505743" y="1120304"/>
                </a:lnTo>
                <a:lnTo>
                  <a:pt x="6672115" y="1120304"/>
                </a:lnTo>
                <a:lnTo>
                  <a:pt x="6672115" y="885319"/>
                </a:lnTo>
                <a:lnTo>
                  <a:pt x="6847398" y="885319"/>
                </a:lnTo>
                <a:lnTo>
                  <a:pt x="6847398" y="578418"/>
                </a:lnTo>
                <a:lnTo>
                  <a:pt x="7609749" y="578418"/>
                </a:lnTo>
                <a:lnTo>
                  <a:pt x="7609749" y="881966"/>
                </a:lnTo>
                <a:lnTo>
                  <a:pt x="7767477" y="881966"/>
                </a:lnTo>
                <a:lnTo>
                  <a:pt x="7767477" y="1104332"/>
                </a:lnTo>
                <a:lnTo>
                  <a:pt x="7925117" y="1104332"/>
                </a:lnTo>
                <a:lnTo>
                  <a:pt x="7925117" y="2261256"/>
                </a:lnTo>
                <a:lnTo>
                  <a:pt x="8503452" y="2261256"/>
                </a:lnTo>
                <a:lnTo>
                  <a:pt x="8503452" y="3134222"/>
                </a:lnTo>
                <a:lnTo>
                  <a:pt x="8740044" y="3134222"/>
                </a:lnTo>
                <a:lnTo>
                  <a:pt x="8740044" y="3391884"/>
                </a:lnTo>
                <a:close/>
              </a:path>
              <a:path w="16253460" h="5195570">
                <a:moveTo>
                  <a:pt x="13734229" y="4338442"/>
                </a:moveTo>
                <a:lnTo>
                  <a:pt x="12709085" y="4338442"/>
                </a:lnTo>
                <a:lnTo>
                  <a:pt x="12709085" y="3116308"/>
                </a:lnTo>
                <a:lnTo>
                  <a:pt x="12998254" y="3116308"/>
                </a:lnTo>
                <a:lnTo>
                  <a:pt x="12998254" y="1657337"/>
                </a:lnTo>
                <a:lnTo>
                  <a:pt x="13339997" y="1657337"/>
                </a:lnTo>
                <a:lnTo>
                  <a:pt x="13339997" y="1236605"/>
                </a:lnTo>
                <a:lnTo>
                  <a:pt x="13524012" y="1236605"/>
                </a:lnTo>
                <a:lnTo>
                  <a:pt x="13524012" y="2497830"/>
                </a:lnTo>
                <a:lnTo>
                  <a:pt x="13734229" y="2497830"/>
                </a:lnTo>
                <a:lnTo>
                  <a:pt x="13734229" y="4338442"/>
                </a:lnTo>
                <a:close/>
              </a:path>
              <a:path w="16253460" h="5195570">
                <a:moveTo>
                  <a:pt x="12446295" y="3944007"/>
                </a:moveTo>
                <a:lnTo>
                  <a:pt x="9134275" y="3944007"/>
                </a:lnTo>
                <a:lnTo>
                  <a:pt x="9134275" y="3214785"/>
                </a:lnTo>
                <a:lnTo>
                  <a:pt x="9292003" y="3214785"/>
                </a:lnTo>
                <a:lnTo>
                  <a:pt x="9292003" y="2979800"/>
                </a:lnTo>
                <a:lnTo>
                  <a:pt x="9528595" y="2979800"/>
                </a:lnTo>
                <a:lnTo>
                  <a:pt x="9528595" y="2227989"/>
                </a:lnTo>
                <a:lnTo>
                  <a:pt x="9633746" y="2227989"/>
                </a:lnTo>
                <a:lnTo>
                  <a:pt x="9633746" y="1382114"/>
                </a:lnTo>
                <a:lnTo>
                  <a:pt x="9738810" y="1382114"/>
                </a:lnTo>
                <a:lnTo>
                  <a:pt x="9738810" y="1972003"/>
                </a:lnTo>
                <a:lnTo>
                  <a:pt x="9843962" y="1972003"/>
                </a:lnTo>
                <a:lnTo>
                  <a:pt x="9843962" y="2997448"/>
                </a:lnTo>
                <a:lnTo>
                  <a:pt x="10054266" y="2997448"/>
                </a:lnTo>
                <a:lnTo>
                  <a:pt x="10054266" y="3174547"/>
                </a:lnTo>
                <a:lnTo>
                  <a:pt x="10185706" y="3174547"/>
                </a:lnTo>
                <a:lnTo>
                  <a:pt x="10185706" y="3654753"/>
                </a:lnTo>
                <a:lnTo>
                  <a:pt x="12446295" y="3654753"/>
                </a:lnTo>
                <a:lnTo>
                  <a:pt x="12446295" y="3944007"/>
                </a:lnTo>
                <a:close/>
              </a:path>
              <a:path w="16253460" h="5195570">
                <a:moveTo>
                  <a:pt x="16253336" y="5195054"/>
                </a:moveTo>
                <a:lnTo>
                  <a:pt x="4245154" y="5195054"/>
                </a:lnTo>
                <a:lnTo>
                  <a:pt x="4245154" y="4496216"/>
                </a:lnTo>
                <a:lnTo>
                  <a:pt x="4875977" y="4496216"/>
                </a:lnTo>
                <a:lnTo>
                  <a:pt x="4875977" y="3639135"/>
                </a:lnTo>
                <a:lnTo>
                  <a:pt x="4642384" y="3639135"/>
                </a:lnTo>
                <a:lnTo>
                  <a:pt x="4642384" y="3445005"/>
                </a:lnTo>
                <a:lnTo>
                  <a:pt x="4875977" y="3445005"/>
                </a:lnTo>
                <a:lnTo>
                  <a:pt x="4875977" y="3039098"/>
                </a:lnTo>
                <a:lnTo>
                  <a:pt x="4642384" y="3039098"/>
                </a:lnTo>
                <a:lnTo>
                  <a:pt x="4642384" y="2844968"/>
                </a:lnTo>
                <a:lnTo>
                  <a:pt x="4875977" y="2844968"/>
                </a:lnTo>
                <a:lnTo>
                  <a:pt x="4875977" y="1630158"/>
                </a:lnTo>
                <a:lnTo>
                  <a:pt x="5021178" y="1630158"/>
                </a:lnTo>
                <a:lnTo>
                  <a:pt x="5021178" y="2024595"/>
                </a:lnTo>
                <a:lnTo>
                  <a:pt x="5191432" y="2024595"/>
                </a:lnTo>
                <a:lnTo>
                  <a:pt x="5191432" y="2287551"/>
                </a:lnTo>
                <a:lnTo>
                  <a:pt x="5953696" y="2287551"/>
                </a:lnTo>
                <a:lnTo>
                  <a:pt x="5953696" y="3391884"/>
                </a:lnTo>
                <a:lnTo>
                  <a:pt x="8740044" y="3391884"/>
                </a:lnTo>
                <a:lnTo>
                  <a:pt x="8740044" y="3944007"/>
                </a:lnTo>
                <a:lnTo>
                  <a:pt x="12446295" y="3944007"/>
                </a:lnTo>
                <a:lnTo>
                  <a:pt x="12446295" y="4338442"/>
                </a:lnTo>
                <a:lnTo>
                  <a:pt x="13734229" y="4338442"/>
                </a:lnTo>
                <a:lnTo>
                  <a:pt x="13734229" y="4691670"/>
                </a:lnTo>
                <a:lnTo>
                  <a:pt x="16253336" y="4691670"/>
                </a:lnTo>
                <a:lnTo>
                  <a:pt x="16253336" y="5195054"/>
                </a:lnTo>
                <a:close/>
              </a:path>
              <a:path w="16253460" h="5195570">
                <a:moveTo>
                  <a:pt x="3995418" y="5195054"/>
                </a:moveTo>
                <a:lnTo>
                  <a:pt x="2707484" y="5195054"/>
                </a:lnTo>
                <a:lnTo>
                  <a:pt x="2707484" y="3537041"/>
                </a:lnTo>
                <a:lnTo>
                  <a:pt x="3995418" y="2852822"/>
                </a:lnTo>
                <a:lnTo>
                  <a:pt x="3995418" y="5195054"/>
                </a:lnTo>
                <a:close/>
              </a:path>
              <a:path w="16253460" h="5195570">
                <a:moveTo>
                  <a:pt x="2392029" y="5195054"/>
                </a:moveTo>
                <a:lnTo>
                  <a:pt x="1366886" y="5195054"/>
                </a:lnTo>
                <a:lnTo>
                  <a:pt x="1366886" y="4235201"/>
                </a:lnTo>
                <a:lnTo>
                  <a:pt x="2392029" y="4235201"/>
                </a:lnTo>
                <a:lnTo>
                  <a:pt x="2392029" y="5195054"/>
                </a:lnTo>
                <a:close/>
              </a:path>
              <a:path w="16253460" h="5195570">
                <a:moveTo>
                  <a:pt x="1156582" y="4509364"/>
                </a:moveTo>
                <a:lnTo>
                  <a:pt x="919990" y="4509364"/>
                </a:lnTo>
                <a:lnTo>
                  <a:pt x="919990" y="3851971"/>
                </a:lnTo>
                <a:lnTo>
                  <a:pt x="1156582" y="3851971"/>
                </a:lnTo>
                <a:lnTo>
                  <a:pt x="1156582" y="4509364"/>
                </a:lnTo>
                <a:close/>
              </a:path>
              <a:path w="16253460" h="5195570">
                <a:moveTo>
                  <a:pt x="1156582" y="5195054"/>
                </a:moveTo>
                <a:lnTo>
                  <a:pt x="0" y="5195054"/>
                </a:lnTo>
                <a:lnTo>
                  <a:pt x="0" y="4825972"/>
                </a:lnTo>
                <a:lnTo>
                  <a:pt x="517908" y="4825972"/>
                </a:lnTo>
                <a:lnTo>
                  <a:pt x="517908" y="4193816"/>
                </a:lnTo>
                <a:lnTo>
                  <a:pt x="723713" y="4193816"/>
                </a:lnTo>
                <a:lnTo>
                  <a:pt x="723713" y="4509364"/>
                </a:lnTo>
                <a:lnTo>
                  <a:pt x="1156582" y="4509364"/>
                </a:lnTo>
                <a:lnTo>
                  <a:pt x="1156582" y="5195054"/>
                </a:lnTo>
                <a:close/>
              </a:path>
            </a:pathLst>
          </a:custGeom>
          <a:solidFill>
            <a:srgbClr val="000000">
              <a:alpha val="5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5805" y="1015476"/>
            <a:ext cx="12936389" cy="938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rgbClr val="D90C0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7729" y="2316305"/>
            <a:ext cx="16072541" cy="699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 u="heavy">
                <a:solidFill>
                  <a:srgbClr val="D90C0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hyperlink" Target="http://www.technonjr.org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9183350" cy="10589895"/>
            <a:chOff x="0" y="0"/>
            <a:chExt cx="19183350" cy="105898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4236" y="2009884"/>
              <a:ext cx="10763762" cy="827711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6876" y="152351"/>
              <a:ext cx="12481123" cy="1013464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4722619"/>
              <a:ext cx="15579725" cy="5564505"/>
            </a:xfrm>
            <a:custGeom>
              <a:avLst/>
              <a:gdLst/>
              <a:ahLst/>
              <a:cxnLst/>
              <a:rect l="l" t="t" r="r" b="b"/>
              <a:pathLst>
                <a:path w="15579725" h="5564505">
                  <a:moveTo>
                    <a:pt x="7115557" y="3654754"/>
                  </a:moveTo>
                  <a:lnTo>
                    <a:pt x="5249287" y="3654754"/>
                  </a:lnTo>
                  <a:lnTo>
                    <a:pt x="5249287" y="2694959"/>
                  </a:lnTo>
                  <a:lnTo>
                    <a:pt x="5054422" y="2694959"/>
                  </a:lnTo>
                  <a:lnTo>
                    <a:pt x="5054422" y="2500830"/>
                  </a:lnTo>
                  <a:lnTo>
                    <a:pt x="5249287" y="2500830"/>
                  </a:lnTo>
                  <a:lnTo>
                    <a:pt x="5249287" y="1927265"/>
                  </a:lnTo>
                  <a:lnTo>
                    <a:pt x="5107350" y="1927265"/>
                  </a:lnTo>
                  <a:lnTo>
                    <a:pt x="5107350" y="1733136"/>
                  </a:lnTo>
                  <a:lnTo>
                    <a:pt x="5249287" y="1733136"/>
                  </a:lnTo>
                  <a:lnTo>
                    <a:pt x="5249287" y="0"/>
                  </a:lnTo>
                  <a:lnTo>
                    <a:pt x="5354440" y="0"/>
                  </a:lnTo>
                  <a:lnTo>
                    <a:pt x="5354440" y="420732"/>
                  </a:lnTo>
                  <a:lnTo>
                    <a:pt x="5590943" y="420732"/>
                  </a:lnTo>
                  <a:lnTo>
                    <a:pt x="5590943" y="1143775"/>
                  </a:lnTo>
                  <a:lnTo>
                    <a:pt x="6408340" y="1143775"/>
                  </a:lnTo>
                  <a:lnTo>
                    <a:pt x="6408340" y="1735342"/>
                  </a:lnTo>
                  <a:lnTo>
                    <a:pt x="7115557" y="1735342"/>
                  </a:lnTo>
                  <a:lnTo>
                    <a:pt x="7115557" y="3654754"/>
                  </a:lnTo>
                  <a:close/>
                </a:path>
                <a:path w="15579725" h="5564505">
                  <a:moveTo>
                    <a:pt x="1958792" y="578418"/>
                  </a:moveTo>
                  <a:lnTo>
                    <a:pt x="1791008" y="578418"/>
                  </a:lnTo>
                  <a:lnTo>
                    <a:pt x="1791008" y="52592"/>
                  </a:lnTo>
                  <a:lnTo>
                    <a:pt x="1958792" y="52592"/>
                  </a:lnTo>
                  <a:lnTo>
                    <a:pt x="1958792" y="578418"/>
                  </a:lnTo>
                  <a:close/>
                </a:path>
                <a:path w="15579725" h="5564505">
                  <a:moveTo>
                    <a:pt x="11321280" y="4691670"/>
                  </a:moveTo>
                  <a:lnTo>
                    <a:pt x="8561220" y="4691670"/>
                  </a:lnTo>
                  <a:lnTo>
                    <a:pt x="8561220" y="2287552"/>
                  </a:lnTo>
                  <a:lnTo>
                    <a:pt x="9165842" y="2287552"/>
                  </a:lnTo>
                  <a:lnTo>
                    <a:pt x="9165842" y="1577655"/>
                  </a:lnTo>
                  <a:lnTo>
                    <a:pt x="9533786" y="1577655"/>
                  </a:lnTo>
                  <a:lnTo>
                    <a:pt x="9533786" y="1051741"/>
                  </a:lnTo>
                  <a:lnTo>
                    <a:pt x="9717802" y="1051741"/>
                  </a:lnTo>
                  <a:lnTo>
                    <a:pt x="9717802" y="447027"/>
                  </a:lnTo>
                  <a:lnTo>
                    <a:pt x="9901818" y="447027"/>
                  </a:lnTo>
                  <a:lnTo>
                    <a:pt x="9901818" y="1048653"/>
                  </a:lnTo>
                  <a:lnTo>
                    <a:pt x="10190986" y="1048653"/>
                  </a:lnTo>
                  <a:lnTo>
                    <a:pt x="10190986" y="1603863"/>
                  </a:lnTo>
                  <a:lnTo>
                    <a:pt x="10690368" y="1603863"/>
                  </a:lnTo>
                  <a:lnTo>
                    <a:pt x="10690368" y="2421413"/>
                  </a:lnTo>
                  <a:lnTo>
                    <a:pt x="10841304" y="2421413"/>
                  </a:lnTo>
                  <a:lnTo>
                    <a:pt x="10841304" y="2615543"/>
                  </a:lnTo>
                  <a:lnTo>
                    <a:pt x="10690368" y="2615543"/>
                  </a:lnTo>
                  <a:lnTo>
                    <a:pt x="10690368" y="3128928"/>
                  </a:lnTo>
                  <a:lnTo>
                    <a:pt x="11321280" y="3128928"/>
                  </a:lnTo>
                  <a:lnTo>
                    <a:pt x="11321280" y="4691670"/>
                  </a:lnTo>
                  <a:close/>
                </a:path>
                <a:path w="15579725" h="5564505">
                  <a:moveTo>
                    <a:pt x="3409306" y="3391884"/>
                  </a:moveTo>
                  <a:lnTo>
                    <a:pt x="912125" y="3391884"/>
                  </a:lnTo>
                  <a:lnTo>
                    <a:pt x="912125" y="1735342"/>
                  </a:lnTo>
                  <a:lnTo>
                    <a:pt x="1175004" y="1735342"/>
                  </a:lnTo>
                  <a:lnTo>
                    <a:pt x="1175004" y="1120304"/>
                  </a:lnTo>
                  <a:lnTo>
                    <a:pt x="1341377" y="1120304"/>
                  </a:lnTo>
                  <a:lnTo>
                    <a:pt x="1341377" y="885319"/>
                  </a:lnTo>
                  <a:lnTo>
                    <a:pt x="1516660" y="885319"/>
                  </a:lnTo>
                  <a:lnTo>
                    <a:pt x="1516660" y="578418"/>
                  </a:lnTo>
                  <a:lnTo>
                    <a:pt x="2279011" y="578418"/>
                  </a:lnTo>
                  <a:lnTo>
                    <a:pt x="2279011" y="881966"/>
                  </a:lnTo>
                  <a:lnTo>
                    <a:pt x="2436739" y="881966"/>
                  </a:lnTo>
                  <a:lnTo>
                    <a:pt x="2436739" y="1104332"/>
                  </a:lnTo>
                  <a:lnTo>
                    <a:pt x="2594379" y="1104332"/>
                  </a:lnTo>
                  <a:lnTo>
                    <a:pt x="2594379" y="2261256"/>
                  </a:lnTo>
                  <a:lnTo>
                    <a:pt x="3172714" y="2261256"/>
                  </a:lnTo>
                  <a:lnTo>
                    <a:pt x="3172714" y="3134222"/>
                  </a:lnTo>
                  <a:lnTo>
                    <a:pt x="3409306" y="3134222"/>
                  </a:lnTo>
                  <a:lnTo>
                    <a:pt x="3409306" y="3391884"/>
                  </a:lnTo>
                  <a:close/>
                </a:path>
                <a:path w="15579725" h="5564505">
                  <a:moveTo>
                    <a:pt x="8403492" y="4338442"/>
                  </a:moveTo>
                  <a:lnTo>
                    <a:pt x="7378348" y="4338442"/>
                  </a:lnTo>
                  <a:lnTo>
                    <a:pt x="7378348" y="3116309"/>
                  </a:lnTo>
                  <a:lnTo>
                    <a:pt x="7667517" y="3116309"/>
                  </a:lnTo>
                  <a:lnTo>
                    <a:pt x="7667517" y="1657337"/>
                  </a:lnTo>
                  <a:lnTo>
                    <a:pt x="8009260" y="1657337"/>
                  </a:lnTo>
                  <a:lnTo>
                    <a:pt x="8009260" y="1236605"/>
                  </a:lnTo>
                  <a:lnTo>
                    <a:pt x="8193275" y="1236605"/>
                  </a:lnTo>
                  <a:lnTo>
                    <a:pt x="8193275" y="2497830"/>
                  </a:lnTo>
                  <a:lnTo>
                    <a:pt x="8403492" y="2497830"/>
                  </a:lnTo>
                  <a:lnTo>
                    <a:pt x="8403492" y="4338442"/>
                  </a:lnTo>
                  <a:close/>
                </a:path>
                <a:path w="15579725" h="5564505">
                  <a:moveTo>
                    <a:pt x="7115557" y="3944007"/>
                  </a:moveTo>
                  <a:lnTo>
                    <a:pt x="3803537" y="3944007"/>
                  </a:lnTo>
                  <a:lnTo>
                    <a:pt x="3803537" y="3214786"/>
                  </a:lnTo>
                  <a:lnTo>
                    <a:pt x="3961265" y="3214786"/>
                  </a:lnTo>
                  <a:lnTo>
                    <a:pt x="3961265" y="2979801"/>
                  </a:lnTo>
                  <a:lnTo>
                    <a:pt x="4197857" y="2979801"/>
                  </a:lnTo>
                  <a:lnTo>
                    <a:pt x="4197857" y="2227989"/>
                  </a:lnTo>
                  <a:lnTo>
                    <a:pt x="4303008" y="2227989"/>
                  </a:lnTo>
                  <a:lnTo>
                    <a:pt x="4303008" y="1382114"/>
                  </a:lnTo>
                  <a:lnTo>
                    <a:pt x="4408072" y="1382114"/>
                  </a:lnTo>
                  <a:lnTo>
                    <a:pt x="4408072" y="1972003"/>
                  </a:lnTo>
                  <a:lnTo>
                    <a:pt x="4513225" y="1972003"/>
                  </a:lnTo>
                  <a:lnTo>
                    <a:pt x="4513225" y="2997449"/>
                  </a:lnTo>
                  <a:lnTo>
                    <a:pt x="4723528" y="2997449"/>
                  </a:lnTo>
                  <a:lnTo>
                    <a:pt x="4723528" y="3174547"/>
                  </a:lnTo>
                  <a:lnTo>
                    <a:pt x="4854968" y="3174547"/>
                  </a:lnTo>
                  <a:lnTo>
                    <a:pt x="4854968" y="3654754"/>
                  </a:lnTo>
                  <a:lnTo>
                    <a:pt x="7115557" y="3654754"/>
                  </a:lnTo>
                  <a:lnTo>
                    <a:pt x="7115557" y="3944007"/>
                  </a:lnTo>
                  <a:close/>
                </a:path>
                <a:path w="15579725" h="5564505">
                  <a:moveTo>
                    <a:pt x="13818373" y="4496217"/>
                  </a:moveTo>
                  <a:lnTo>
                    <a:pt x="12793231" y="4496217"/>
                  </a:lnTo>
                  <a:lnTo>
                    <a:pt x="12793231" y="2073568"/>
                  </a:lnTo>
                  <a:lnTo>
                    <a:pt x="13266413" y="1630158"/>
                  </a:lnTo>
                  <a:lnTo>
                    <a:pt x="13266413" y="2392735"/>
                  </a:lnTo>
                  <a:lnTo>
                    <a:pt x="13502918" y="2392735"/>
                  </a:lnTo>
                  <a:lnTo>
                    <a:pt x="13502918" y="2994978"/>
                  </a:lnTo>
                  <a:lnTo>
                    <a:pt x="13584781" y="2994978"/>
                  </a:lnTo>
                  <a:lnTo>
                    <a:pt x="13584781" y="3189107"/>
                  </a:lnTo>
                  <a:lnTo>
                    <a:pt x="13502918" y="3189107"/>
                  </a:lnTo>
                  <a:lnTo>
                    <a:pt x="13502918" y="3480302"/>
                  </a:lnTo>
                  <a:lnTo>
                    <a:pt x="13584781" y="3480302"/>
                  </a:lnTo>
                  <a:lnTo>
                    <a:pt x="13584781" y="3674431"/>
                  </a:lnTo>
                  <a:lnTo>
                    <a:pt x="13502918" y="3674431"/>
                  </a:lnTo>
                  <a:lnTo>
                    <a:pt x="13502918" y="4180668"/>
                  </a:lnTo>
                  <a:lnTo>
                    <a:pt x="13818373" y="4180668"/>
                  </a:lnTo>
                  <a:lnTo>
                    <a:pt x="13818373" y="4496217"/>
                  </a:lnTo>
                  <a:close/>
                </a:path>
                <a:path w="15579725" h="5564505">
                  <a:moveTo>
                    <a:pt x="15579492" y="5564378"/>
                  </a:moveTo>
                  <a:lnTo>
                    <a:pt x="0" y="5564378"/>
                  </a:lnTo>
                  <a:lnTo>
                    <a:pt x="0" y="2287552"/>
                  </a:lnTo>
                  <a:lnTo>
                    <a:pt x="622957" y="2287552"/>
                  </a:lnTo>
                  <a:lnTo>
                    <a:pt x="622957" y="3391884"/>
                  </a:lnTo>
                  <a:lnTo>
                    <a:pt x="3409306" y="3391884"/>
                  </a:lnTo>
                  <a:lnTo>
                    <a:pt x="3409306" y="3944007"/>
                  </a:lnTo>
                  <a:lnTo>
                    <a:pt x="7115557" y="3944007"/>
                  </a:lnTo>
                  <a:lnTo>
                    <a:pt x="7115557" y="4338442"/>
                  </a:lnTo>
                  <a:lnTo>
                    <a:pt x="8403492" y="4338442"/>
                  </a:lnTo>
                  <a:lnTo>
                    <a:pt x="8403492" y="4691670"/>
                  </a:lnTo>
                  <a:lnTo>
                    <a:pt x="11321280" y="4691670"/>
                  </a:lnTo>
                  <a:lnTo>
                    <a:pt x="11321280" y="4890564"/>
                  </a:lnTo>
                  <a:lnTo>
                    <a:pt x="13818373" y="4890564"/>
                  </a:lnTo>
                  <a:lnTo>
                    <a:pt x="13818373" y="5416480"/>
                  </a:lnTo>
                  <a:lnTo>
                    <a:pt x="15579492" y="5416480"/>
                  </a:lnTo>
                  <a:lnTo>
                    <a:pt x="15579492" y="5564378"/>
                  </a:lnTo>
                  <a:close/>
                </a:path>
                <a:path w="15579725" h="5564505">
                  <a:moveTo>
                    <a:pt x="13818373" y="4890564"/>
                  </a:moveTo>
                  <a:lnTo>
                    <a:pt x="11478920" y="4890564"/>
                  </a:lnTo>
                  <a:lnTo>
                    <a:pt x="11478920" y="3654754"/>
                  </a:lnTo>
                  <a:lnTo>
                    <a:pt x="11846952" y="3654754"/>
                  </a:lnTo>
                  <a:lnTo>
                    <a:pt x="11846952" y="2734491"/>
                  </a:lnTo>
                  <a:lnTo>
                    <a:pt x="12425199" y="2734491"/>
                  </a:lnTo>
                  <a:lnTo>
                    <a:pt x="12425199" y="3050040"/>
                  </a:lnTo>
                  <a:lnTo>
                    <a:pt x="12635502" y="3050040"/>
                  </a:lnTo>
                  <a:lnTo>
                    <a:pt x="12635502" y="4496217"/>
                  </a:lnTo>
                  <a:lnTo>
                    <a:pt x="13818373" y="4496217"/>
                  </a:lnTo>
                  <a:lnTo>
                    <a:pt x="13818373" y="4890564"/>
                  </a:lnTo>
                  <a:close/>
                </a:path>
                <a:path w="15579725" h="5564505">
                  <a:moveTo>
                    <a:pt x="15579492" y="5416480"/>
                  </a:moveTo>
                  <a:lnTo>
                    <a:pt x="14028678" y="5416480"/>
                  </a:lnTo>
                  <a:lnTo>
                    <a:pt x="14028678" y="3654754"/>
                  </a:lnTo>
                  <a:lnTo>
                    <a:pt x="14344046" y="3654754"/>
                  </a:lnTo>
                  <a:lnTo>
                    <a:pt x="14344046" y="2859440"/>
                  </a:lnTo>
                  <a:lnTo>
                    <a:pt x="14484218" y="2859440"/>
                  </a:lnTo>
                  <a:lnTo>
                    <a:pt x="14484218" y="3344587"/>
                  </a:lnTo>
                  <a:lnTo>
                    <a:pt x="14554348" y="3344587"/>
                  </a:lnTo>
                  <a:lnTo>
                    <a:pt x="14554348" y="4285851"/>
                  </a:lnTo>
                  <a:lnTo>
                    <a:pt x="14817228" y="4285851"/>
                  </a:lnTo>
                  <a:lnTo>
                    <a:pt x="14817228" y="5251117"/>
                  </a:lnTo>
                  <a:lnTo>
                    <a:pt x="15579492" y="5251117"/>
                  </a:lnTo>
                  <a:lnTo>
                    <a:pt x="15579492" y="5416480"/>
                  </a:lnTo>
                  <a:close/>
                </a:path>
                <a:path w="15579725" h="5564505">
                  <a:moveTo>
                    <a:pt x="15579492" y="5251117"/>
                  </a:moveTo>
                  <a:lnTo>
                    <a:pt x="15053820" y="5251117"/>
                  </a:lnTo>
                  <a:lnTo>
                    <a:pt x="15053820" y="3891415"/>
                  </a:lnTo>
                  <a:lnTo>
                    <a:pt x="15421763" y="4259556"/>
                  </a:lnTo>
                  <a:lnTo>
                    <a:pt x="15421763" y="4759086"/>
                  </a:lnTo>
                  <a:lnTo>
                    <a:pt x="15579492" y="4759086"/>
                  </a:lnTo>
                  <a:lnTo>
                    <a:pt x="15579492" y="5251117"/>
                  </a:lnTo>
                  <a:close/>
                </a:path>
              </a:pathLst>
            </a:custGeom>
            <a:solidFill>
              <a:srgbClr val="000000">
                <a:alpha val="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3446" y="0"/>
              <a:ext cx="7804552" cy="695669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28699" y="5263376"/>
              <a:ext cx="5112385" cy="684530"/>
            </a:xfrm>
            <a:custGeom>
              <a:avLst/>
              <a:gdLst/>
              <a:ahLst/>
              <a:cxnLst/>
              <a:rect l="l" t="t" r="r" b="b"/>
              <a:pathLst>
                <a:path w="5112385" h="684529">
                  <a:moveTo>
                    <a:pt x="4770217" y="684110"/>
                  </a:moveTo>
                  <a:lnTo>
                    <a:pt x="342051" y="684110"/>
                  </a:lnTo>
                  <a:lnTo>
                    <a:pt x="295640" y="680988"/>
                  </a:lnTo>
                  <a:lnTo>
                    <a:pt x="251123" y="671892"/>
                  </a:lnTo>
                  <a:lnTo>
                    <a:pt x="208911" y="657230"/>
                  </a:lnTo>
                  <a:lnTo>
                    <a:pt x="169413" y="637410"/>
                  </a:lnTo>
                  <a:lnTo>
                    <a:pt x="133035" y="612839"/>
                  </a:lnTo>
                  <a:lnTo>
                    <a:pt x="100185" y="583925"/>
                  </a:lnTo>
                  <a:lnTo>
                    <a:pt x="71271" y="551075"/>
                  </a:lnTo>
                  <a:lnTo>
                    <a:pt x="46700" y="514697"/>
                  </a:lnTo>
                  <a:lnTo>
                    <a:pt x="26880" y="475198"/>
                  </a:lnTo>
                  <a:lnTo>
                    <a:pt x="12218" y="432987"/>
                  </a:lnTo>
                  <a:lnTo>
                    <a:pt x="3122" y="388470"/>
                  </a:lnTo>
                  <a:lnTo>
                    <a:pt x="0" y="342055"/>
                  </a:lnTo>
                  <a:lnTo>
                    <a:pt x="3122" y="295640"/>
                  </a:lnTo>
                  <a:lnTo>
                    <a:pt x="12218" y="251123"/>
                  </a:lnTo>
                  <a:lnTo>
                    <a:pt x="26880" y="208911"/>
                  </a:lnTo>
                  <a:lnTo>
                    <a:pt x="46700" y="169413"/>
                  </a:lnTo>
                  <a:lnTo>
                    <a:pt x="71271" y="133035"/>
                  </a:lnTo>
                  <a:lnTo>
                    <a:pt x="100185" y="100185"/>
                  </a:lnTo>
                  <a:lnTo>
                    <a:pt x="133035" y="71271"/>
                  </a:lnTo>
                  <a:lnTo>
                    <a:pt x="169413" y="46700"/>
                  </a:lnTo>
                  <a:lnTo>
                    <a:pt x="208911" y="26880"/>
                  </a:lnTo>
                  <a:lnTo>
                    <a:pt x="251123" y="12218"/>
                  </a:lnTo>
                  <a:lnTo>
                    <a:pt x="295640" y="3122"/>
                  </a:lnTo>
                  <a:lnTo>
                    <a:pt x="342055" y="0"/>
                  </a:lnTo>
                  <a:lnTo>
                    <a:pt x="4770213" y="0"/>
                  </a:lnTo>
                  <a:lnTo>
                    <a:pt x="4816628" y="3122"/>
                  </a:lnTo>
                  <a:lnTo>
                    <a:pt x="4861145" y="12218"/>
                  </a:lnTo>
                  <a:lnTo>
                    <a:pt x="4903357" y="26880"/>
                  </a:lnTo>
                  <a:lnTo>
                    <a:pt x="4942855" y="46700"/>
                  </a:lnTo>
                  <a:lnTo>
                    <a:pt x="4979233" y="71271"/>
                  </a:lnTo>
                  <a:lnTo>
                    <a:pt x="5012083" y="100185"/>
                  </a:lnTo>
                  <a:lnTo>
                    <a:pt x="5040997" y="133035"/>
                  </a:lnTo>
                  <a:lnTo>
                    <a:pt x="5065568" y="169413"/>
                  </a:lnTo>
                  <a:lnTo>
                    <a:pt x="5085388" y="208911"/>
                  </a:lnTo>
                  <a:lnTo>
                    <a:pt x="5100050" y="251123"/>
                  </a:lnTo>
                  <a:lnTo>
                    <a:pt x="5109146" y="295640"/>
                  </a:lnTo>
                  <a:lnTo>
                    <a:pt x="5112123" y="339889"/>
                  </a:lnTo>
                  <a:lnTo>
                    <a:pt x="5112123" y="344221"/>
                  </a:lnTo>
                  <a:lnTo>
                    <a:pt x="5109146" y="388470"/>
                  </a:lnTo>
                  <a:lnTo>
                    <a:pt x="5100050" y="432987"/>
                  </a:lnTo>
                  <a:lnTo>
                    <a:pt x="5085388" y="475198"/>
                  </a:lnTo>
                  <a:lnTo>
                    <a:pt x="5065568" y="514697"/>
                  </a:lnTo>
                  <a:lnTo>
                    <a:pt x="5040997" y="551075"/>
                  </a:lnTo>
                  <a:lnTo>
                    <a:pt x="5012083" y="583925"/>
                  </a:lnTo>
                  <a:lnTo>
                    <a:pt x="4979233" y="612839"/>
                  </a:lnTo>
                  <a:lnTo>
                    <a:pt x="4942855" y="637410"/>
                  </a:lnTo>
                  <a:lnTo>
                    <a:pt x="4903357" y="657230"/>
                  </a:lnTo>
                  <a:lnTo>
                    <a:pt x="4861145" y="671892"/>
                  </a:lnTo>
                  <a:lnTo>
                    <a:pt x="4816628" y="680988"/>
                  </a:lnTo>
                  <a:lnTo>
                    <a:pt x="4770217" y="684110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699" y="647700"/>
              <a:ext cx="4686299" cy="9810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5781" y="3223947"/>
              <a:ext cx="8972217" cy="645915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304351" y="9342011"/>
              <a:ext cx="8983980" cy="352425"/>
            </a:xfrm>
            <a:custGeom>
              <a:avLst/>
              <a:gdLst/>
              <a:ahLst/>
              <a:cxnLst/>
              <a:rect l="l" t="t" r="r" b="b"/>
              <a:pathLst>
                <a:path w="8983980" h="352425">
                  <a:moveTo>
                    <a:pt x="0" y="0"/>
                  </a:moveTo>
                  <a:lnTo>
                    <a:pt x="3217" y="47818"/>
                  </a:lnTo>
                  <a:lnTo>
                    <a:pt x="12588" y="93684"/>
                  </a:lnTo>
                  <a:lnTo>
                    <a:pt x="27694" y="137174"/>
                  </a:lnTo>
                  <a:lnTo>
                    <a:pt x="48115" y="177870"/>
                  </a:lnTo>
                  <a:lnTo>
                    <a:pt x="73431" y="215350"/>
                  </a:lnTo>
                  <a:lnTo>
                    <a:pt x="103221" y="249195"/>
                  </a:lnTo>
                  <a:lnTo>
                    <a:pt x="137067" y="278985"/>
                  </a:lnTo>
                  <a:lnTo>
                    <a:pt x="174547" y="304300"/>
                  </a:lnTo>
                  <a:lnTo>
                    <a:pt x="215243" y="324721"/>
                  </a:lnTo>
                  <a:lnTo>
                    <a:pt x="258733" y="339827"/>
                  </a:lnTo>
                  <a:lnTo>
                    <a:pt x="304599" y="349199"/>
                  </a:lnTo>
                  <a:lnTo>
                    <a:pt x="352421" y="352416"/>
                  </a:lnTo>
                  <a:lnTo>
                    <a:pt x="8983648" y="352416"/>
                  </a:lnTo>
                </a:path>
              </a:pathLst>
            </a:custGeom>
            <a:ln w="1790699">
              <a:solidFill>
                <a:srgbClr val="D92E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7127" y="3409161"/>
              <a:ext cx="8463130" cy="608872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1999955"/>
            <a:ext cx="3986529" cy="1823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800" spc="-869"/>
              <a:t>Zostel</a:t>
            </a:r>
            <a:endParaRPr sz="11800"/>
          </a:p>
        </p:txBody>
      </p:sp>
      <p:sp>
        <p:nvSpPr>
          <p:cNvPr id="13" name="object 13" descr=""/>
          <p:cNvSpPr txBox="1"/>
          <p:nvPr/>
        </p:nvSpPr>
        <p:spPr>
          <a:xfrm>
            <a:off x="1016000" y="2546805"/>
            <a:ext cx="8107045" cy="7414895"/>
          </a:xfrm>
          <a:prstGeom prst="rect">
            <a:avLst/>
          </a:prstGeom>
        </p:spPr>
        <p:txBody>
          <a:bodyPr wrap="square" lIns="0" tIns="822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80"/>
              </a:spcBef>
            </a:pPr>
            <a:r>
              <a:rPr dirty="0" sz="11200" spc="-1275" b="1">
                <a:solidFill>
                  <a:srgbClr val="29292A"/>
                </a:solidFill>
                <a:latin typeface="Tahoma"/>
                <a:cs typeface="Tahoma"/>
              </a:rPr>
              <a:t>Management</a:t>
            </a:r>
            <a:endParaRPr sz="11200">
              <a:latin typeface="Tahoma"/>
              <a:cs typeface="Tahoma"/>
            </a:endParaRPr>
          </a:p>
          <a:p>
            <a:pPr marL="414020">
              <a:lnSpc>
                <a:spcPct val="100000"/>
              </a:lnSpc>
              <a:spcBef>
                <a:spcPts val="1925"/>
              </a:spcBef>
            </a:pPr>
            <a:r>
              <a:rPr dirty="0" sz="3400" spc="-170">
                <a:solidFill>
                  <a:srgbClr val="FFFFFF"/>
                </a:solidFill>
                <a:latin typeface="Arial Black"/>
                <a:cs typeface="Arial Black"/>
              </a:rPr>
              <a:t>Presentation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830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dirty="0" sz="3400" spc="-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Arial Black"/>
                <a:cs typeface="Arial Black"/>
              </a:rPr>
              <a:t>2024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ts val="3525"/>
              </a:lnSpc>
              <a:spcBef>
                <a:spcPts val="4620"/>
              </a:spcBef>
            </a:pPr>
            <a:r>
              <a:rPr dirty="0" sz="3000" spc="-145">
                <a:solidFill>
                  <a:srgbClr val="D92E40"/>
                </a:solidFill>
                <a:latin typeface="Arial Black"/>
                <a:cs typeface="Arial Black"/>
              </a:rPr>
              <a:t>Presented</a:t>
            </a:r>
            <a:r>
              <a:rPr dirty="0" sz="3000" spc="-204">
                <a:solidFill>
                  <a:srgbClr val="D92E40"/>
                </a:solidFill>
                <a:latin typeface="Arial Black"/>
                <a:cs typeface="Arial Black"/>
              </a:rPr>
              <a:t> </a:t>
            </a:r>
            <a:r>
              <a:rPr dirty="0" sz="3000" spc="-20">
                <a:solidFill>
                  <a:srgbClr val="D92E40"/>
                </a:solidFill>
                <a:latin typeface="Arial Black"/>
                <a:cs typeface="Arial Black"/>
              </a:rPr>
              <a:t>By:-</a:t>
            </a:r>
            <a:endParaRPr sz="3000">
              <a:latin typeface="Arial Black"/>
              <a:cs typeface="Arial Black"/>
            </a:endParaRPr>
          </a:p>
          <a:p>
            <a:pPr marL="666115" indent="-352425">
              <a:lnSpc>
                <a:spcPts val="3445"/>
              </a:lnSpc>
              <a:buFont typeface="Trebuchet MS"/>
              <a:buAutoNum type="arabicPeriod"/>
              <a:tabLst>
                <a:tab pos="666115" algn="l"/>
              </a:tabLst>
            </a:pPr>
            <a:r>
              <a:rPr dirty="0" sz="3000" spc="-75">
                <a:latin typeface="Arial Black"/>
                <a:cs typeface="Arial Black"/>
              </a:rPr>
              <a:t>Himanshu</a:t>
            </a:r>
            <a:r>
              <a:rPr dirty="0" sz="3000" spc="-215">
                <a:latin typeface="Arial Black"/>
                <a:cs typeface="Arial Black"/>
              </a:rPr>
              <a:t> </a:t>
            </a:r>
            <a:r>
              <a:rPr dirty="0" sz="3000" spc="-100">
                <a:latin typeface="Arial Black"/>
                <a:cs typeface="Arial Black"/>
              </a:rPr>
              <a:t>Hada(20E1TCCSM40P052)</a:t>
            </a:r>
            <a:endParaRPr sz="3000">
              <a:latin typeface="Arial Black"/>
              <a:cs typeface="Arial Black"/>
            </a:endParaRPr>
          </a:p>
          <a:p>
            <a:pPr marL="666115" indent="-352425">
              <a:lnSpc>
                <a:spcPts val="3445"/>
              </a:lnSpc>
              <a:buFont typeface="Trebuchet MS"/>
              <a:buAutoNum type="arabicPeriod"/>
              <a:tabLst>
                <a:tab pos="666115" algn="l"/>
              </a:tabLst>
            </a:pPr>
            <a:r>
              <a:rPr dirty="0" sz="3000" spc="-110">
                <a:latin typeface="Arial Black"/>
                <a:cs typeface="Arial Black"/>
              </a:rPr>
              <a:t>Bharat</a:t>
            </a:r>
            <a:r>
              <a:rPr dirty="0" sz="3000" spc="-240">
                <a:latin typeface="Arial Black"/>
                <a:cs typeface="Arial Black"/>
              </a:rPr>
              <a:t> </a:t>
            </a:r>
            <a:r>
              <a:rPr dirty="0" sz="3000" spc="-100">
                <a:latin typeface="Arial Black"/>
                <a:cs typeface="Arial Black"/>
              </a:rPr>
              <a:t>Kumar</a:t>
            </a:r>
            <a:r>
              <a:rPr dirty="0" sz="3000" spc="-235">
                <a:latin typeface="Arial Black"/>
                <a:cs typeface="Arial Black"/>
              </a:rPr>
              <a:t> </a:t>
            </a:r>
            <a:r>
              <a:rPr dirty="0" sz="3000" spc="-170">
                <a:latin typeface="Arial Black"/>
                <a:cs typeface="Arial Black"/>
              </a:rPr>
              <a:t>(20E1TCCSM30P017)</a:t>
            </a:r>
            <a:endParaRPr sz="3000">
              <a:latin typeface="Arial Black"/>
              <a:cs typeface="Arial Black"/>
            </a:endParaRPr>
          </a:p>
          <a:p>
            <a:pPr marL="665480" indent="-352425">
              <a:lnSpc>
                <a:spcPts val="3445"/>
              </a:lnSpc>
              <a:buFont typeface="Trebuchet MS"/>
              <a:buAutoNum type="arabicPeriod"/>
              <a:tabLst>
                <a:tab pos="665480" algn="l"/>
              </a:tabLst>
            </a:pPr>
            <a:r>
              <a:rPr dirty="0" sz="3000" spc="-130">
                <a:latin typeface="Arial Black"/>
                <a:cs typeface="Arial Black"/>
              </a:rPr>
              <a:t>Piyush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85">
                <a:latin typeface="Arial Black"/>
                <a:cs typeface="Arial Black"/>
              </a:rPr>
              <a:t>Dave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110">
                <a:latin typeface="Arial Black"/>
                <a:cs typeface="Arial Black"/>
              </a:rPr>
              <a:t>(20E1TCCSM40P087)</a:t>
            </a:r>
            <a:endParaRPr sz="3000">
              <a:latin typeface="Arial Black"/>
              <a:cs typeface="Arial Black"/>
            </a:endParaRPr>
          </a:p>
          <a:p>
            <a:pPr marL="665480" indent="-360045">
              <a:lnSpc>
                <a:spcPts val="3445"/>
              </a:lnSpc>
              <a:buFont typeface="Trebuchet MS"/>
              <a:buAutoNum type="arabicPeriod"/>
              <a:tabLst>
                <a:tab pos="665480" algn="l"/>
              </a:tabLst>
            </a:pPr>
            <a:r>
              <a:rPr dirty="0" sz="3000" spc="-110">
                <a:latin typeface="Arial Black"/>
                <a:cs typeface="Arial Black"/>
              </a:rPr>
              <a:t>Pratyush</a:t>
            </a:r>
            <a:r>
              <a:rPr dirty="0" sz="3000" spc="-225">
                <a:latin typeface="Arial Black"/>
                <a:cs typeface="Arial Black"/>
              </a:rPr>
              <a:t> </a:t>
            </a:r>
            <a:r>
              <a:rPr dirty="0" sz="3000" spc="-105">
                <a:latin typeface="Arial Black"/>
                <a:cs typeface="Arial Black"/>
              </a:rPr>
              <a:t>Jain(20E1TCCSM40P300)</a:t>
            </a:r>
            <a:endParaRPr sz="3000">
              <a:latin typeface="Arial Black"/>
              <a:cs typeface="Arial Black"/>
            </a:endParaRPr>
          </a:p>
          <a:p>
            <a:pPr marL="665480" indent="-359410">
              <a:lnSpc>
                <a:spcPts val="3445"/>
              </a:lnSpc>
              <a:buFont typeface="Trebuchet MS"/>
              <a:buAutoNum type="arabicPeriod"/>
              <a:tabLst>
                <a:tab pos="665480" algn="l"/>
              </a:tabLst>
            </a:pPr>
            <a:r>
              <a:rPr dirty="0" sz="3000" spc="-204">
                <a:latin typeface="Arial Black"/>
                <a:cs typeface="Arial Black"/>
              </a:rPr>
              <a:t>Lakshit</a:t>
            </a:r>
            <a:r>
              <a:rPr dirty="0" sz="3000" spc="-220">
                <a:latin typeface="Arial Black"/>
                <a:cs typeface="Arial Black"/>
              </a:rPr>
              <a:t> </a:t>
            </a:r>
            <a:r>
              <a:rPr dirty="0" sz="3000" spc="-140">
                <a:latin typeface="Arial Black"/>
                <a:cs typeface="Arial Black"/>
              </a:rPr>
              <a:t>Kumawat(20E1TCCSM30P066)</a:t>
            </a:r>
            <a:endParaRPr sz="3000">
              <a:latin typeface="Arial Black"/>
              <a:cs typeface="Arial Black"/>
            </a:endParaRPr>
          </a:p>
          <a:p>
            <a:pPr marL="665480" indent="-361950">
              <a:lnSpc>
                <a:spcPts val="3445"/>
              </a:lnSpc>
              <a:buFont typeface="Trebuchet MS"/>
              <a:buAutoNum type="arabicPeriod"/>
              <a:tabLst>
                <a:tab pos="665480" algn="l"/>
              </a:tabLst>
            </a:pPr>
            <a:r>
              <a:rPr dirty="0" sz="3000" spc="-175">
                <a:latin typeface="Arial Black"/>
                <a:cs typeface="Arial Black"/>
              </a:rPr>
              <a:t>Khetesh</a:t>
            </a:r>
            <a:r>
              <a:rPr dirty="0" sz="3000" spc="-229">
                <a:latin typeface="Arial Black"/>
                <a:cs typeface="Arial Black"/>
              </a:rPr>
              <a:t> </a:t>
            </a:r>
            <a:r>
              <a:rPr dirty="0" sz="3000" spc="-145">
                <a:latin typeface="Arial Black"/>
                <a:cs typeface="Arial Black"/>
              </a:rPr>
              <a:t>Suthar(20E1TCCSM30P061)</a:t>
            </a:r>
            <a:endParaRPr sz="3000">
              <a:latin typeface="Arial Black"/>
              <a:cs typeface="Arial Black"/>
            </a:endParaRPr>
          </a:p>
          <a:p>
            <a:pPr marL="665480" indent="-352425">
              <a:lnSpc>
                <a:spcPts val="3525"/>
              </a:lnSpc>
              <a:buFont typeface="Trebuchet MS"/>
              <a:buAutoNum type="arabicPeriod"/>
              <a:tabLst>
                <a:tab pos="665480" algn="l"/>
              </a:tabLst>
            </a:pPr>
            <a:r>
              <a:rPr dirty="0" sz="3000" spc="-45">
                <a:latin typeface="Arial Black"/>
                <a:cs typeface="Arial Black"/>
              </a:rPr>
              <a:t>Divyam</a:t>
            </a:r>
            <a:r>
              <a:rPr dirty="0" sz="3000" spc="-225">
                <a:latin typeface="Arial Black"/>
                <a:cs typeface="Arial Black"/>
              </a:rPr>
              <a:t> </a:t>
            </a:r>
            <a:r>
              <a:rPr dirty="0" sz="3000" spc="-110">
                <a:latin typeface="Arial Black"/>
                <a:cs typeface="Arial Black"/>
              </a:rPr>
              <a:t>saini(20E1TCCSM30P036)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815715" cy="4124325"/>
            <a:chOff x="0" y="0"/>
            <a:chExt cx="3815715" cy="41243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15653" cy="41237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4360" y="2614755"/>
              <a:ext cx="190500" cy="1904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1147" y="3410092"/>
              <a:ext cx="200025" cy="200024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4360" y="6615255"/>
            <a:ext cx="190500" cy="1904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1147" y="7410591"/>
            <a:ext cx="200025" cy="2000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079335" y="2202005"/>
            <a:ext cx="15100935" cy="722630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0"/>
              </a:spcBef>
            </a:pPr>
            <a:r>
              <a:rPr dirty="0" sz="4500" spc="40" b="1">
                <a:latin typeface="Tahoma"/>
                <a:cs typeface="Tahoma"/>
              </a:rPr>
              <a:t>Expenses</a:t>
            </a:r>
            <a:endParaRPr sz="4500">
              <a:latin typeface="Tahoma"/>
              <a:cs typeface="Tahoma"/>
            </a:endParaRPr>
          </a:p>
          <a:p>
            <a:pPr algn="just" marL="983615" marR="5080">
              <a:lnSpc>
                <a:spcPts val="6300"/>
              </a:lnSpc>
              <a:spcBef>
                <a:spcPts val="360"/>
              </a:spcBef>
            </a:pPr>
            <a:r>
              <a:rPr dirty="0" sz="4500" spc="-495">
                <a:latin typeface="Tahoma"/>
                <a:cs typeface="Tahoma"/>
              </a:rPr>
              <a:t>In</a:t>
            </a:r>
            <a:r>
              <a:rPr dirty="0" sz="4500" spc="14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our</a:t>
            </a:r>
            <a:r>
              <a:rPr dirty="0" sz="4500" spc="-35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system,</a:t>
            </a:r>
            <a:r>
              <a:rPr dirty="0" sz="4500" spc="-31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we</a:t>
            </a:r>
            <a:r>
              <a:rPr dirty="0" sz="4500" spc="-17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can</a:t>
            </a:r>
            <a:r>
              <a:rPr dirty="0" sz="4500" spc="-170">
                <a:latin typeface="Tahoma"/>
                <a:cs typeface="Tahoma"/>
              </a:rPr>
              <a:t> </a:t>
            </a:r>
            <a:r>
              <a:rPr dirty="0" sz="4500" spc="-60">
                <a:latin typeface="Tahoma"/>
                <a:cs typeface="Tahoma"/>
              </a:rPr>
              <a:t>manage</a:t>
            </a:r>
            <a:r>
              <a:rPr dirty="0" sz="4500" spc="-17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expenses</a:t>
            </a:r>
            <a:r>
              <a:rPr dirty="0" sz="4500" spc="-17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related</a:t>
            </a:r>
            <a:r>
              <a:rPr dirty="0" sz="4500" spc="-175">
                <a:latin typeface="Tahoma"/>
                <a:cs typeface="Tahoma"/>
              </a:rPr>
              <a:t> </a:t>
            </a:r>
            <a:r>
              <a:rPr dirty="0" sz="4500" spc="65">
                <a:latin typeface="Tahoma"/>
                <a:cs typeface="Tahoma"/>
              </a:rPr>
              <a:t>to</a:t>
            </a:r>
            <a:r>
              <a:rPr dirty="0" sz="4500" spc="-170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food, </a:t>
            </a:r>
            <a:r>
              <a:rPr dirty="0" sz="4500" spc="50">
                <a:latin typeface="Tahoma"/>
                <a:cs typeface="Tahoma"/>
              </a:rPr>
              <a:t>electricity,</a:t>
            </a:r>
            <a:r>
              <a:rPr dirty="0" sz="4500" spc="-12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and</a:t>
            </a:r>
            <a:r>
              <a:rPr dirty="0" sz="4500" spc="-12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water</a:t>
            </a:r>
            <a:r>
              <a:rPr dirty="0" sz="4500" spc="-114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bills.</a:t>
            </a:r>
            <a:r>
              <a:rPr dirty="0" sz="4500" spc="-12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We</a:t>
            </a:r>
            <a:r>
              <a:rPr dirty="0" sz="4500" spc="-12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have</a:t>
            </a:r>
            <a:r>
              <a:rPr dirty="0" sz="4500" spc="-114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the</a:t>
            </a:r>
            <a:r>
              <a:rPr dirty="0" sz="4500" spc="-12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ability</a:t>
            </a:r>
            <a:r>
              <a:rPr dirty="0" sz="4500" spc="-120">
                <a:latin typeface="Tahoma"/>
                <a:cs typeface="Tahoma"/>
              </a:rPr>
              <a:t> </a:t>
            </a:r>
            <a:r>
              <a:rPr dirty="0" sz="4500" spc="65">
                <a:latin typeface="Tahoma"/>
                <a:cs typeface="Tahoma"/>
              </a:rPr>
              <a:t>to</a:t>
            </a:r>
            <a:r>
              <a:rPr dirty="0" sz="4500" spc="-114">
                <a:latin typeface="Tahoma"/>
                <a:cs typeface="Tahoma"/>
              </a:rPr>
              <a:t> </a:t>
            </a:r>
            <a:r>
              <a:rPr dirty="0" sz="4500" spc="40">
                <a:latin typeface="Tahoma"/>
                <a:cs typeface="Tahoma"/>
              </a:rPr>
              <a:t>create </a:t>
            </a:r>
            <a:r>
              <a:rPr dirty="0" sz="4500">
                <a:latin typeface="Tahoma"/>
                <a:cs typeface="Tahoma"/>
              </a:rPr>
              <a:t>expenses</a:t>
            </a:r>
            <a:r>
              <a:rPr dirty="0" sz="4500" spc="-355">
                <a:latin typeface="Tahoma"/>
                <a:cs typeface="Tahoma"/>
              </a:rPr>
              <a:t> </a:t>
            </a:r>
            <a:r>
              <a:rPr dirty="0" sz="4500" spc="5">
                <a:latin typeface="Tahoma"/>
                <a:cs typeface="Tahoma"/>
              </a:rPr>
              <a:t>for</a:t>
            </a:r>
            <a:r>
              <a:rPr dirty="0" sz="4500" spc="-35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tenants</a:t>
            </a:r>
            <a:r>
              <a:rPr dirty="0" sz="4500" spc="-310">
                <a:latin typeface="Tahoma"/>
                <a:cs typeface="Tahoma"/>
              </a:rPr>
              <a:t> </a:t>
            </a:r>
            <a:r>
              <a:rPr dirty="0" sz="4500" spc="-170">
                <a:latin typeface="Tahoma"/>
                <a:cs typeface="Tahoma"/>
              </a:rPr>
              <a:t>and</a:t>
            </a:r>
            <a:r>
              <a:rPr dirty="0" sz="4500" spc="-185">
                <a:latin typeface="Tahoma"/>
                <a:cs typeface="Tahoma"/>
              </a:rPr>
              <a:t> </a:t>
            </a:r>
            <a:r>
              <a:rPr dirty="0" sz="4500" spc="-20">
                <a:latin typeface="Tahoma"/>
                <a:cs typeface="Tahoma"/>
              </a:rPr>
              <a:t>can</a:t>
            </a:r>
            <a:r>
              <a:rPr dirty="0" sz="4500" spc="-285">
                <a:latin typeface="Tahoma"/>
                <a:cs typeface="Tahoma"/>
              </a:rPr>
              <a:t> </a:t>
            </a:r>
            <a:r>
              <a:rPr dirty="0" sz="4500" spc="-20">
                <a:latin typeface="Tahoma"/>
                <a:cs typeface="Tahoma"/>
              </a:rPr>
              <a:t>also</a:t>
            </a:r>
            <a:r>
              <a:rPr dirty="0" sz="4500" spc="-285">
                <a:latin typeface="Tahoma"/>
                <a:cs typeface="Tahoma"/>
              </a:rPr>
              <a:t> </a:t>
            </a:r>
            <a:r>
              <a:rPr dirty="0" sz="4500" spc="-50">
                <a:latin typeface="Tahoma"/>
                <a:cs typeface="Tahoma"/>
              </a:rPr>
              <a:t>update</a:t>
            </a:r>
            <a:r>
              <a:rPr dirty="0" sz="4500" spc="-290">
                <a:latin typeface="Tahoma"/>
                <a:cs typeface="Tahoma"/>
              </a:rPr>
              <a:t> </a:t>
            </a:r>
            <a:r>
              <a:rPr dirty="0" sz="4500" spc="-120">
                <a:latin typeface="Tahoma"/>
                <a:cs typeface="Tahoma"/>
              </a:rPr>
              <a:t>or</a:t>
            </a:r>
            <a:r>
              <a:rPr dirty="0" sz="4500" spc="-229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delete</a:t>
            </a:r>
            <a:r>
              <a:rPr dirty="0" sz="4500" spc="-290">
                <a:latin typeface="Tahoma"/>
                <a:cs typeface="Tahoma"/>
              </a:rPr>
              <a:t> </a:t>
            </a:r>
            <a:r>
              <a:rPr dirty="0" sz="4500" spc="-20">
                <a:latin typeface="Tahoma"/>
                <a:cs typeface="Tahoma"/>
              </a:rPr>
              <a:t>these </a:t>
            </a:r>
            <a:r>
              <a:rPr dirty="0" sz="4500">
                <a:latin typeface="Tahoma"/>
                <a:cs typeface="Tahoma"/>
              </a:rPr>
              <a:t>expenses</a:t>
            </a:r>
            <a:r>
              <a:rPr dirty="0" sz="4500" spc="-409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as</a:t>
            </a:r>
            <a:r>
              <a:rPr dirty="0" sz="4500" spc="-405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needed.</a:t>
            </a:r>
            <a:endParaRPr sz="4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4500" spc="-265" b="1">
                <a:latin typeface="Tahoma"/>
                <a:cs typeface="Tahoma"/>
              </a:rPr>
              <a:t>Tenants</a:t>
            </a:r>
            <a:endParaRPr sz="4500">
              <a:latin typeface="Tahoma"/>
              <a:cs typeface="Tahoma"/>
            </a:endParaRPr>
          </a:p>
          <a:p>
            <a:pPr algn="just" marL="983615" marR="5080">
              <a:lnSpc>
                <a:spcPts val="6300"/>
              </a:lnSpc>
              <a:spcBef>
                <a:spcPts val="160"/>
              </a:spcBef>
            </a:pPr>
            <a:r>
              <a:rPr dirty="0" sz="4500">
                <a:latin typeface="Tahoma"/>
                <a:cs typeface="Tahoma"/>
              </a:rPr>
              <a:t>We</a:t>
            </a:r>
            <a:r>
              <a:rPr dirty="0" sz="4500" spc="24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can</a:t>
            </a:r>
            <a:r>
              <a:rPr dirty="0" sz="4500" spc="25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add</a:t>
            </a:r>
            <a:r>
              <a:rPr dirty="0" sz="4500" spc="24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new</a:t>
            </a:r>
            <a:r>
              <a:rPr dirty="0" sz="4500" spc="25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tenants,</a:t>
            </a:r>
            <a:r>
              <a:rPr dirty="0" sz="4500" spc="24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update</a:t>
            </a:r>
            <a:r>
              <a:rPr dirty="0" sz="4500" spc="25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their</a:t>
            </a:r>
            <a:r>
              <a:rPr dirty="0" sz="4500" spc="25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details,</a:t>
            </a:r>
            <a:r>
              <a:rPr dirty="0" sz="4500" spc="245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allocate </a:t>
            </a:r>
            <a:r>
              <a:rPr dirty="0" sz="4500">
                <a:latin typeface="Tahoma"/>
                <a:cs typeface="Tahoma"/>
              </a:rPr>
              <a:t>rooms</a:t>
            </a:r>
            <a:r>
              <a:rPr dirty="0" sz="4500" spc="235">
                <a:latin typeface="Tahoma"/>
                <a:cs typeface="Tahoma"/>
              </a:rPr>
              <a:t> </a:t>
            </a:r>
            <a:r>
              <a:rPr dirty="0" sz="4500" spc="65">
                <a:latin typeface="Tahoma"/>
                <a:cs typeface="Tahoma"/>
              </a:rPr>
              <a:t>to</a:t>
            </a:r>
            <a:r>
              <a:rPr dirty="0" sz="4500" spc="24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them,</a:t>
            </a:r>
            <a:r>
              <a:rPr dirty="0" sz="4500" spc="24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and</a:t>
            </a:r>
            <a:r>
              <a:rPr dirty="0" sz="4500" spc="23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also</a:t>
            </a:r>
            <a:r>
              <a:rPr dirty="0" sz="4500" spc="24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delete</a:t>
            </a:r>
            <a:r>
              <a:rPr dirty="0" sz="4500" spc="24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tenants</a:t>
            </a:r>
            <a:r>
              <a:rPr dirty="0" sz="4500" spc="235">
                <a:latin typeface="Tahoma"/>
                <a:cs typeface="Tahoma"/>
              </a:rPr>
              <a:t> </a:t>
            </a:r>
            <a:r>
              <a:rPr dirty="0" sz="4500" spc="110">
                <a:latin typeface="Tahoma"/>
                <a:cs typeface="Tahoma"/>
              </a:rPr>
              <a:t>if</a:t>
            </a:r>
            <a:r>
              <a:rPr dirty="0" sz="4500" spc="24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necessary</a:t>
            </a:r>
            <a:r>
              <a:rPr dirty="0" sz="4500" spc="240">
                <a:latin typeface="Tahoma"/>
                <a:cs typeface="Tahoma"/>
              </a:rPr>
              <a:t> </a:t>
            </a:r>
            <a:r>
              <a:rPr dirty="0" sz="4500" spc="-25">
                <a:latin typeface="Tahoma"/>
                <a:cs typeface="Tahoma"/>
              </a:rPr>
              <a:t>in </a:t>
            </a:r>
            <a:r>
              <a:rPr dirty="0" sz="4500" spc="-40">
                <a:latin typeface="Tahoma"/>
                <a:cs typeface="Tahoma"/>
              </a:rPr>
              <a:t>our</a:t>
            </a:r>
            <a:r>
              <a:rPr dirty="0" sz="4500" spc="-495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system.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9691709"/>
            <a:ext cx="18288000" cy="595630"/>
            <a:chOff x="0" y="9691709"/>
            <a:chExt cx="18288000" cy="595630"/>
          </a:xfrm>
        </p:grpSpPr>
        <p:sp>
          <p:nvSpPr>
            <p:cNvPr id="10" name="object 10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825625">
              <a:lnSpc>
                <a:spcPct val="100000"/>
              </a:lnSpc>
              <a:spcBef>
                <a:spcPts val="135"/>
              </a:spcBef>
            </a:pPr>
            <a:r>
              <a:rPr dirty="0" spc="-660"/>
              <a:t>FUNCTIONAL</a:t>
            </a:r>
            <a:r>
              <a:rPr dirty="0" spc="-885"/>
              <a:t> </a:t>
            </a:r>
            <a:r>
              <a:rPr dirty="0" spc="-745"/>
              <a:t>SPECIFICATION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815653" cy="412376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881249" y="2966143"/>
            <a:ext cx="9531350" cy="411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1510" indent="-523875">
              <a:lnSpc>
                <a:spcPts val="5500"/>
              </a:lnSpc>
              <a:spcBef>
                <a:spcPts val="100"/>
              </a:spcBef>
              <a:buAutoNum type="arabicPeriod"/>
              <a:tabLst>
                <a:tab pos="651510" algn="l"/>
              </a:tabLst>
            </a:pPr>
            <a:r>
              <a:rPr dirty="0" sz="4750" spc="295">
                <a:latin typeface="Tahoma"/>
                <a:cs typeface="Tahoma"/>
              </a:rPr>
              <a:t>Expense</a:t>
            </a:r>
            <a:r>
              <a:rPr dirty="0" sz="4750" spc="120">
                <a:latin typeface="Tahoma"/>
                <a:cs typeface="Tahoma"/>
              </a:rPr>
              <a:t> </a:t>
            </a:r>
            <a:r>
              <a:rPr dirty="0" sz="4750" spc="210">
                <a:latin typeface="Tahoma"/>
                <a:cs typeface="Tahoma"/>
              </a:rPr>
              <a:t>Management</a:t>
            </a:r>
            <a:endParaRPr sz="4750">
              <a:latin typeface="Tahoma"/>
              <a:cs typeface="Tahoma"/>
            </a:endParaRPr>
          </a:p>
          <a:p>
            <a:pPr marL="652145" indent="-630555">
              <a:lnSpc>
                <a:spcPts val="5305"/>
              </a:lnSpc>
              <a:buAutoNum type="arabicPeriod"/>
              <a:tabLst>
                <a:tab pos="652145" algn="l"/>
              </a:tabLst>
            </a:pPr>
            <a:r>
              <a:rPr dirty="0" sz="4750" spc="295">
                <a:latin typeface="Tahoma"/>
                <a:cs typeface="Tahoma"/>
              </a:rPr>
              <a:t>Centralized</a:t>
            </a:r>
            <a:r>
              <a:rPr dirty="0" sz="4750" spc="120">
                <a:latin typeface="Tahoma"/>
                <a:cs typeface="Tahoma"/>
              </a:rPr>
              <a:t> </a:t>
            </a:r>
            <a:r>
              <a:rPr dirty="0" sz="4750" spc="160">
                <a:latin typeface="Tahoma"/>
                <a:cs typeface="Tahoma"/>
              </a:rPr>
              <a:t>Data</a:t>
            </a:r>
            <a:r>
              <a:rPr dirty="0" sz="4750" spc="120">
                <a:latin typeface="Tahoma"/>
                <a:cs typeface="Tahoma"/>
              </a:rPr>
              <a:t> </a:t>
            </a:r>
            <a:r>
              <a:rPr dirty="0" sz="4750" spc="210">
                <a:latin typeface="Tahoma"/>
                <a:cs typeface="Tahoma"/>
              </a:rPr>
              <a:t>Management</a:t>
            </a:r>
            <a:endParaRPr sz="4750">
              <a:latin typeface="Tahoma"/>
              <a:cs typeface="Tahoma"/>
            </a:endParaRPr>
          </a:p>
          <a:p>
            <a:pPr marL="652145" indent="-618490">
              <a:lnSpc>
                <a:spcPts val="5305"/>
              </a:lnSpc>
              <a:buAutoNum type="arabicPeriod"/>
              <a:tabLst>
                <a:tab pos="652145" algn="l"/>
              </a:tabLst>
            </a:pPr>
            <a:r>
              <a:rPr dirty="0" sz="4750" spc="175">
                <a:latin typeface="Tahoma"/>
                <a:cs typeface="Tahoma"/>
              </a:rPr>
              <a:t>Improved</a:t>
            </a:r>
            <a:r>
              <a:rPr dirty="0" sz="4750" spc="145">
                <a:latin typeface="Tahoma"/>
                <a:cs typeface="Tahoma"/>
              </a:rPr>
              <a:t> </a:t>
            </a:r>
            <a:r>
              <a:rPr dirty="0" sz="4750" spc="285">
                <a:latin typeface="Tahoma"/>
                <a:cs typeface="Tahoma"/>
              </a:rPr>
              <a:t>Communication</a:t>
            </a:r>
            <a:endParaRPr sz="4750">
              <a:latin typeface="Tahoma"/>
              <a:cs typeface="Tahoma"/>
            </a:endParaRPr>
          </a:p>
          <a:p>
            <a:pPr marL="652145" indent="-639445">
              <a:lnSpc>
                <a:spcPts val="5305"/>
              </a:lnSpc>
              <a:buAutoNum type="arabicPeriod"/>
              <a:tabLst>
                <a:tab pos="652145" algn="l"/>
              </a:tabLst>
            </a:pPr>
            <a:r>
              <a:rPr dirty="0" sz="4750" spc="160">
                <a:latin typeface="Tahoma"/>
                <a:cs typeface="Tahoma"/>
              </a:rPr>
              <a:t>Data</a:t>
            </a:r>
            <a:r>
              <a:rPr dirty="0" sz="4750" spc="114">
                <a:latin typeface="Tahoma"/>
                <a:cs typeface="Tahoma"/>
              </a:rPr>
              <a:t> </a:t>
            </a:r>
            <a:r>
              <a:rPr dirty="0" sz="4750" spc="315">
                <a:latin typeface="Tahoma"/>
                <a:cs typeface="Tahoma"/>
              </a:rPr>
              <a:t>Analytics</a:t>
            </a:r>
            <a:r>
              <a:rPr dirty="0" sz="4750" spc="114">
                <a:latin typeface="Tahoma"/>
                <a:cs typeface="Tahoma"/>
              </a:rPr>
              <a:t> </a:t>
            </a:r>
            <a:r>
              <a:rPr dirty="0" sz="4750" spc="135">
                <a:latin typeface="Tahoma"/>
                <a:cs typeface="Tahoma"/>
              </a:rPr>
              <a:t>and</a:t>
            </a:r>
            <a:r>
              <a:rPr dirty="0" sz="4750" spc="114">
                <a:latin typeface="Tahoma"/>
                <a:cs typeface="Tahoma"/>
              </a:rPr>
              <a:t> </a:t>
            </a:r>
            <a:r>
              <a:rPr dirty="0" sz="4750" spc="265">
                <a:latin typeface="Tahoma"/>
                <a:cs typeface="Tahoma"/>
              </a:rPr>
              <a:t>Reporting</a:t>
            </a:r>
            <a:endParaRPr sz="4750">
              <a:latin typeface="Tahoma"/>
              <a:cs typeface="Tahoma"/>
            </a:endParaRPr>
          </a:p>
          <a:p>
            <a:pPr marL="652145" indent="-617220">
              <a:lnSpc>
                <a:spcPts val="5305"/>
              </a:lnSpc>
              <a:buAutoNum type="arabicPeriod"/>
              <a:tabLst>
                <a:tab pos="652145" algn="l"/>
              </a:tabLst>
            </a:pPr>
            <a:r>
              <a:rPr dirty="0" sz="4750" spc="400">
                <a:latin typeface="Tahoma"/>
                <a:cs typeface="Tahoma"/>
              </a:rPr>
              <a:t>Less</a:t>
            </a:r>
            <a:r>
              <a:rPr dirty="0" sz="4750" spc="120">
                <a:latin typeface="Tahoma"/>
                <a:cs typeface="Tahoma"/>
              </a:rPr>
              <a:t> </a:t>
            </a:r>
            <a:r>
              <a:rPr dirty="0" sz="4750" spc="160">
                <a:latin typeface="Tahoma"/>
                <a:cs typeface="Tahoma"/>
              </a:rPr>
              <a:t>human</a:t>
            </a:r>
            <a:r>
              <a:rPr dirty="0" sz="4750" spc="120">
                <a:latin typeface="Tahoma"/>
                <a:cs typeface="Tahoma"/>
              </a:rPr>
              <a:t> </a:t>
            </a:r>
            <a:r>
              <a:rPr dirty="0" sz="4750" spc="250">
                <a:latin typeface="Tahoma"/>
                <a:cs typeface="Tahoma"/>
              </a:rPr>
              <a:t>error</a:t>
            </a:r>
            <a:endParaRPr sz="4750">
              <a:latin typeface="Tahoma"/>
              <a:cs typeface="Tahoma"/>
            </a:endParaRPr>
          </a:p>
          <a:p>
            <a:pPr marL="652145" indent="-617855">
              <a:lnSpc>
                <a:spcPts val="5500"/>
              </a:lnSpc>
              <a:buAutoNum type="arabicPeriod"/>
              <a:tabLst>
                <a:tab pos="652145" algn="l"/>
              </a:tabLst>
            </a:pPr>
            <a:r>
              <a:rPr dirty="0" sz="4750" spc="254">
                <a:latin typeface="Tahoma"/>
                <a:cs typeface="Tahoma"/>
              </a:rPr>
              <a:t>Easy</a:t>
            </a:r>
            <a:r>
              <a:rPr dirty="0" sz="4750" spc="114">
                <a:latin typeface="Tahoma"/>
                <a:cs typeface="Tahoma"/>
              </a:rPr>
              <a:t> </a:t>
            </a:r>
            <a:r>
              <a:rPr dirty="0" sz="4750" spc="160">
                <a:latin typeface="Tahoma"/>
                <a:cs typeface="Tahoma"/>
              </a:rPr>
              <a:t>Data</a:t>
            </a:r>
            <a:r>
              <a:rPr dirty="0" sz="4750" spc="120">
                <a:latin typeface="Tahoma"/>
                <a:cs typeface="Tahoma"/>
              </a:rPr>
              <a:t> </a:t>
            </a:r>
            <a:r>
              <a:rPr dirty="0" sz="4750" spc="235">
                <a:latin typeface="Tahoma"/>
                <a:cs typeface="Tahoma"/>
              </a:rPr>
              <a:t>updating</a:t>
            </a:r>
            <a:endParaRPr sz="475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9691709"/>
            <a:ext cx="18288000" cy="595630"/>
            <a:chOff x="0" y="9691709"/>
            <a:chExt cx="18288000" cy="595630"/>
          </a:xfrm>
        </p:grpSpPr>
        <p:sp>
          <p:nvSpPr>
            <p:cNvPr id="5" name="object 5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4322445">
              <a:lnSpc>
                <a:spcPct val="100000"/>
              </a:lnSpc>
              <a:spcBef>
                <a:spcPts val="135"/>
              </a:spcBef>
            </a:pPr>
            <a:r>
              <a:rPr dirty="0" spc="-745"/>
              <a:t>IMPORTANCE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638849" y="2966620"/>
            <a:ext cx="13658850" cy="517842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575"/>
              </a:spcBef>
              <a:tabLst>
                <a:tab pos="1608455" algn="l"/>
                <a:tab pos="4048760" algn="l"/>
                <a:tab pos="6230620" algn="l"/>
                <a:tab pos="8187055" algn="l"/>
                <a:tab pos="9177020" algn="l"/>
                <a:tab pos="11097895" algn="l"/>
                <a:tab pos="12426950" algn="l"/>
              </a:tabLst>
            </a:pPr>
            <a:r>
              <a:rPr dirty="0" sz="4500" spc="215">
                <a:latin typeface="Tahoma"/>
                <a:cs typeface="Tahoma"/>
              </a:rPr>
              <a:t>This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75">
                <a:latin typeface="Tahoma"/>
                <a:cs typeface="Tahoma"/>
              </a:rPr>
              <a:t>project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40">
                <a:latin typeface="Tahoma"/>
                <a:cs typeface="Tahoma"/>
              </a:rPr>
              <a:t>allows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75">
                <a:latin typeface="Tahoma"/>
                <a:cs typeface="Tahoma"/>
              </a:rPr>
              <a:t>users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95">
                <a:latin typeface="Tahoma"/>
                <a:cs typeface="Tahoma"/>
              </a:rPr>
              <a:t>to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50">
                <a:latin typeface="Tahoma"/>
                <a:cs typeface="Tahoma"/>
              </a:rPr>
              <a:t>enter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95">
                <a:latin typeface="Tahoma"/>
                <a:cs typeface="Tahoma"/>
              </a:rPr>
              <a:t>the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90">
                <a:latin typeface="Tahoma"/>
                <a:cs typeface="Tahoma"/>
              </a:rPr>
              <a:t>data </a:t>
            </a:r>
            <a:r>
              <a:rPr dirty="0" sz="4500" spc="220">
                <a:latin typeface="Tahoma"/>
                <a:cs typeface="Tahoma"/>
              </a:rPr>
              <a:t>through</a:t>
            </a:r>
            <a:r>
              <a:rPr dirty="0" sz="4500" spc="120">
                <a:latin typeface="Tahoma"/>
                <a:cs typeface="Tahoma"/>
              </a:rPr>
              <a:t> </a:t>
            </a:r>
            <a:r>
              <a:rPr dirty="0" sz="4500" spc="275">
                <a:latin typeface="Tahoma"/>
                <a:cs typeface="Tahoma"/>
              </a:rPr>
              <a:t>simple</a:t>
            </a:r>
            <a:r>
              <a:rPr dirty="0" sz="4500" spc="125">
                <a:latin typeface="Tahoma"/>
                <a:cs typeface="Tahoma"/>
              </a:rPr>
              <a:t> and</a:t>
            </a:r>
            <a:r>
              <a:rPr dirty="0" sz="4500" spc="120">
                <a:latin typeface="Tahoma"/>
                <a:cs typeface="Tahoma"/>
              </a:rPr>
              <a:t> </a:t>
            </a:r>
            <a:r>
              <a:rPr dirty="0" sz="4500" spc="315">
                <a:latin typeface="Tahoma"/>
                <a:cs typeface="Tahoma"/>
              </a:rPr>
              <a:t>interactive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 spc="185">
                <a:latin typeface="Tahoma"/>
                <a:cs typeface="Tahoma"/>
              </a:rPr>
              <a:t>manner.</a:t>
            </a:r>
            <a:endParaRPr sz="4500">
              <a:latin typeface="Tahoma"/>
              <a:cs typeface="Tahoma"/>
            </a:endParaRPr>
          </a:p>
          <a:p>
            <a:pPr marL="12700" marR="5080">
              <a:lnSpc>
                <a:spcPts val="5030"/>
              </a:lnSpc>
              <a:spcBef>
                <a:spcPts val="5015"/>
              </a:spcBef>
              <a:tabLst>
                <a:tab pos="1656080" algn="l"/>
                <a:tab pos="2478405" algn="l"/>
                <a:tab pos="5287645" algn="l"/>
                <a:tab pos="6554470" algn="l"/>
                <a:tab pos="8710295" algn="l"/>
                <a:tab pos="9632950" algn="l"/>
                <a:tab pos="11133455" algn="l"/>
                <a:tab pos="12746355" algn="l"/>
              </a:tabLst>
            </a:pPr>
            <a:r>
              <a:rPr dirty="0" sz="4500" spc="235">
                <a:latin typeface="Tahoma"/>
                <a:cs typeface="Tahoma"/>
              </a:rPr>
              <a:t>User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20">
                <a:latin typeface="Tahoma"/>
                <a:cs typeface="Tahoma"/>
              </a:rPr>
              <a:t>is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35">
                <a:latin typeface="Tahoma"/>
                <a:cs typeface="Tahoma"/>
              </a:rPr>
              <a:t>provided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95">
                <a:latin typeface="Tahoma"/>
                <a:cs typeface="Tahoma"/>
              </a:rPr>
              <a:t>the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54">
                <a:latin typeface="Tahoma"/>
                <a:cs typeface="Tahoma"/>
              </a:rPr>
              <a:t>option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04">
                <a:latin typeface="Tahoma"/>
                <a:cs typeface="Tahoma"/>
              </a:rPr>
              <a:t>of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40">
                <a:latin typeface="Tahoma"/>
                <a:cs typeface="Tahoma"/>
              </a:rPr>
              <a:t>only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75">
                <a:latin typeface="Tahoma"/>
                <a:cs typeface="Tahoma"/>
              </a:rPr>
              <a:t>view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95">
                <a:latin typeface="Tahoma"/>
                <a:cs typeface="Tahoma"/>
              </a:rPr>
              <a:t>the </a:t>
            </a:r>
            <a:r>
              <a:rPr dirty="0" sz="4500" spc="310">
                <a:latin typeface="Tahoma"/>
                <a:cs typeface="Tahoma"/>
              </a:rPr>
              <a:t>records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 spc="110">
                <a:latin typeface="Tahoma"/>
                <a:cs typeface="Tahoma"/>
              </a:rPr>
              <a:t>he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 spc="265">
                <a:latin typeface="Tahoma"/>
                <a:cs typeface="Tahoma"/>
              </a:rPr>
              <a:t>entered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 spc="245">
                <a:latin typeface="Tahoma"/>
                <a:cs typeface="Tahoma"/>
              </a:rPr>
              <a:t>earlier.</a:t>
            </a:r>
            <a:endParaRPr sz="4500">
              <a:latin typeface="Tahoma"/>
              <a:cs typeface="Tahoma"/>
            </a:endParaRPr>
          </a:p>
          <a:p>
            <a:pPr marL="12700" marR="5080">
              <a:lnSpc>
                <a:spcPts val="5020"/>
              </a:lnSpc>
              <a:spcBef>
                <a:spcPts val="5025"/>
              </a:spcBef>
              <a:tabLst>
                <a:tab pos="1615440" algn="l"/>
                <a:tab pos="4095750" algn="l"/>
                <a:tab pos="5424805" algn="l"/>
                <a:tab pos="8147050" algn="l"/>
                <a:tab pos="9422130" algn="l"/>
                <a:tab pos="11958955" algn="l"/>
              </a:tabLst>
            </a:pPr>
            <a:r>
              <a:rPr dirty="0" sz="4500" spc="135">
                <a:latin typeface="Tahoma"/>
                <a:cs typeface="Tahoma"/>
              </a:rPr>
              <a:t>Data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65">
                <a:latin typeface="Tahoma"/>
                <a:cs typeface="Tahoma"/>
              </a:rPr>
              <a:t>storage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00">
                <a:latin typeface="Tahoma"/>
                <a:cs typeface="Tahoma"/>
              </a:rPr>
              <a:t>and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70">
                <a:latin typeface="Tahoma"/>
                <a:cs typeface="Tahoma"/>
              </a:rPr>
              <a:t>retrieval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04">
                <a:latin typeface="Tahoma"/>
                <a:cs typeface="Tahoma"/>
              </a:rPr>
              <a:t>will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70">
                <a:latin typeface="Tahoma"/>
                <a:cs typeface="Tahoma"/>
              </a:rPr>
              <a:t>become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305">
                <a:latin typeface="Tahoma"/>
                <a:cs typeface="Tahoma"/>
              </a:rPr>
              <a:t>faster </a:t>
            </a:r>
            <a:r>
              <a:rPr dirty="0" sz="4500" spc="125">
                <a:latin typeface="Tahoma"/>
                <a:cs typeface="Tahoma"/>
              </a:rPr>
              <a:t>and</a:t>
            </a:r>
            <a:r>
              <a:rPr dirty="0" sz="4500" spc="110">
                <a:latin typeface="Tahoma"/>
                <a:cs typeface="Tahoma"/>
              </a:rPr>
              <a:t> </a:t>
            </a:r>
            <a:r>
              <a:rPr dirty="0" sz="4500" spc="285">
                <a:latin typeface="Tahoma"/>
                <a:cs typeface="Tahoma"/>
              </a:rPr>
              <a:t>easier</a:t>
            </a:r>
            <a:r>
              <a:rPr dirty="0" sz="4500" spc="110">
                <a:latin typeface="Tahoma"/>
                <a:cs typeface="Tahoma"/>
              </a:rPr>
              <a:t> </a:t>
            </a:r>
            <a:r>
              <a:rPr dirty="0" sz="4500" spc="220">
                <a:latin typeface="Tahoma"/>
                <a:cs typeface="Tahoma"/>
              </a:rPr>
              <a:t>to</a:t>
            </a:r>
            <a:r>
              <a:rPr dirty="0" sz="4500" spc="110">
                <a:latin typeface="Tahoma"/>
                <a:cs typeface="Tahoma"/>
              </a:rPr>
              <a:t> </a:t>
            </a:r>
            <a:r>
              <a:rPr dirty="0" sz="4500" spc="229">
                <a:latin typeface="Tahoma"/>
                <a:cs typeface="Tahoma"/>
              </a:rPr>
              <a:t>maintain.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4353560">
              <a:lnSpc>
                <a:spcPct val="100000"/>
              </a:lnSpc>
              <a:spcBef>
                <a:spcPts val="135"/>
              </a:spcBef>
            </a:pPr>
            <a:r>
              <a:rPr dirty="0" spc="-780"/>
              <a:t>CONCLUSION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0"/>
            <a:ext cx="3815715" cy="4124325"/>
            <a:chOff x="0" y="0"/>
            <a:chExt cx="3815715" cy="412432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15653" cy="41237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6650" y="2968531"/>
              <a:ext cx="859637" cy="85963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0" y="4847343"/>
            <a:ext cx="18288000" cy="5440045"/>
            <a:chOff x="0" y="4847343"/>
            <a:chExt cx="18288000" cy="5440045"/>
          </a:xfrm>
        </p:grpSpPr>
        <p:sp>
          <p:nvSpPr>
            <p:cNvPr id="9" name="object 9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550" y="4847343"/>
              <a:ext cx="859637" cy="85963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6650" y="6726156"/>
              <a:ext cx="859637" cy="859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32424" y="5091944"/>
            <a:ext cx="16256000" cy="5195570"/>
            <a:chOff x="2032424" y="5091944"/>
            <a:chExt cx="16256000" cy="51955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424" y="5179595"/>
              <a:ext cx="190500" cy="1904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480099" y="5493920"/>
              <a:ext cx="5911850" cy="57150"/>
            </a:xfrm>
            <a:custGeom>
              <a:avLst/>
              <a:gdLst/>
              <a:ahLst/>
              <a:cxnLst/>
              <a:rect l="l" t="t" r="r" b="b"/>
              <a:pathLst>
                <a:path w="5911850" h="57150">
                  <a:moveTo>
                    <a:pt x="5911601" y="57149"/>
                  </a:moveTo>
                  <a:lnTo>
                    <a:pt x="0" y="57149"/>
                  </a:lnTo>
                  <a:lnTo>
                    <a:pt x="0" y="0"/>
                  </a:lnTo>
                  <a:lnTo>
                    <a:pt x="5911601" y="0"/>
                  </a:lnTo>
                  <a:lnTo>
                    <a:pt x="5911601" y="57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424" y="5817770"/>
              <a:ext cx="190500" cy="1904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480094" y="6132105"/>
              <a:ext cx="4848860" cy="57150"/>
            </a:xfrm>
            <a:custGeom>
              <a:avLst/>
              <a:gdLst/>
              <a:ahLst/>
              <a:cxnLst/>
              <a:rect l="l" t="t" r="r" b="b"/>
              <a:pathLst>
                <a:path w="4848859" h="57150">
                  <a:moveTo>
                    <a:pt x="1592757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1592757" y="57150"/>
                  </a:lnTo>
                  <a:lnTo>
                    <a:pt x="1592757" y="0"/>
                  </a:lnTo>
                  <a:close/>
                </a:path>
                <a:path w="4848859" h="57150">
                  <a:moveTo>
                    <a:pt x="4848669" y="0"/>
                  </a:moveTo>
                  <a:lnTo>
                    <a:pt x="2916301" y="0"/>
                  </a:lnTo>
                  <a:lnTo>
                    <a:pt x="1869884" y="0"/>
                  </a:lnTo>
                  <a:lnTo>
                    <a:pt x="1869884" y="57150"/>
                  </a:lnTo>
                  <a:lnTo>
                    <a:pt x="2916301" y="57150"/>
                  </a:lnTo>
                  <a:lnTo>
                    <a:pt x="4848669" y="57150"/>
                  </a:lnTo>
                  <a:lnTo>
                    <a:pt x="4848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495849" y="2966620"/>
            <a:ext cx="13649325" cy="326390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575"/>
              </a:spcBef>
              <a:tabLst>
                <a:tab pos="1294130" algn="l"/>
                <a:tab pos="2552065" algn="l"/>
                <a:tab pos="4712335" algn="l"/>
                <a:tab pos="8624570" algn="l"/>
                <a:tab pos="11227435" algn="l"/>
                <a:tab pos="12343130" algn="l"/>
              </a:tabLst>
            </a:pPr>
            <a:r>
              <a:rPr dirty="0" sz="4500" spc="240">
                <a:latin typeface="Tahoma"/>
                <a:cs typeface="Tahoma"/>
              </a:rPr>
              <a:t>For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95">
                <a:latin typeface="Tahoma"/>
                <a:cs typeface="Tahoma"/>
              </a:rPr>
              <a:t>the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75">
                <a:latin typeface="Tahoma"/>
                <a:cs typeface="Tahoma"/>
              </a:rPr>
              <a:t>Hostel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00">
                <a:latin typeface="Tahoma"/>
                <a:cs typeface="Tahoma"/>
              </a:rPr>
              <a:t>Management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245">
                <a:latin typeface="Tahoma"/>
                <a:cs typeface="Tahoma"/>
              </a:rPr>
              <a:t>System,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85">
                <a:latin typeface="Tahoma"/>
                <a:cs typeface="Tahoma"/>
              </a:rPr>
              <a:t>we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140">
                <a:latin typeface="Tahoma"/>
                <a:cs typeface="Tahoma"/>
              </a:rPr>
              <a:t>have </a:t>
            </a:r>
            <a:r>
              <a:rPr dirty="0" sz="4500" spc="305">
                <a:latin typeface="Tahoma"/>
                <a:cs typeface="Tahoma"/>
              </a:rPr>
              <a:t>referenced</a:t>
            </a:r>
            <a:r>
              <a:rPr dirty="0" sz="4500" spc="120">
                <a:latin typeface="Tahoma"/>
                <a:cs typeface="Tahoma"/>
              </a:rPr>
              <a:t> </a:t>
            </a:r>
            <a:r>
              <a:rPr dirty="0" sz="4500" spc="220">
                <a:latin typeface="Tahoma"/>
                <a:cs typeface="Tahoma"/>
              </a:rPr>
              <a:t>the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 spc="265">
                <a:latin typeface="Tahoma"/>
                <a:cs typeface="Tahoma"/>
              </a:rPr>
              <a:t>following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 spc="305">
                <a:latin typeface="Tahoma"/>
                <a:cs typeface="Tahoma"/>
              </a:rPr>
              <a:t>sources:</a:t>
            </a:r>
            <a:endParaRPr sz="4500">
              <a:latin typeface="Tahoma"/>
              <a:cs typeface="Tahoma"/>
            </a:endParaRPr>
          </a:p>
          <a:p>
            <a:pPr marL="983615" marR="6784340">
              <a:lnSpc>
                <a:spcPts val="5030"/>
              </a:lnSpc>
              <a:spcBef>
                <a:spcPts val="5005"/>
              </a:spcBef>
            </a:pPr>
            <a:r>
              <a:rPr dirty="0" sz="4500" spc="260">
                <a:latin typeface="Tahoma"/>
                <a:cs typeface="Tahoma"/>
              </a:rPr>
              <a:t>www.w3schools.com </a:t>
            </a:r>
            <a:r>
              <a:rPr dirty="0" sz="4500" spc="229">
                <a:latin typeface="Tahoma"/>
                <a:cs typeface="Tahoma"/>
              </a:rPr>
              <a:t>www.google.com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815653" cy="412376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0" y="5567218"/>
            <a:ext cx="18288000" cy="4719955"/>
            <a:chOff x="0" y="5567218"/>
            <a:chExt cx="18288000" cy="4719955"/>
          </a:xfrm>
        </p:grpSpPr>
        <p:sp>
          <p:nvSpPr>
            <p:cNvPr id="11" name="object 11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3360" y="5567218"/>
              <a:ext cx="3819524" cy="412432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4295775">
              <a:lnSpc>
                <a:spcPct val="100000"/>
              </a:lnSpc>
              <a:spcBef>
                <a:spcPts val="135"/>
              </a:spcBef>
            </a:pPr>
            <a:r>
              <a:rPr dirty="0" spc="-520"/>
              <a:t>REFERENCES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80"/>
              <a:t>ABOUT</a:t>
            </a:r>
            <a:r>
              <a:rPr dirty="0" spc="-905"/>
              <a:t> </a:t>
            </a:r>
            <a:r>
              <a:rPr dirty="0" spc="-450"/>
              <a:t>ZOSTEL</a:t>
            </a:r>
            <a:r>
              <a:rPr dirty="0" spc="-900"/>
              <a:t> </a:t>
            </a:r>
            <a:r>
              <a:rPr dirty="0" spc="-665"/>
              <a:t>MANAGEMENT</a:t>
            </a:r>
            <a:r>
              <a:rPr dirty="0" spc="-900"/>
              <a:t> </a:t>
            </a:r>
            <a:r>
              <a:rPr dirty="0" spc="-455"/>
              <a:t>PROJECT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2607883" y="4585932"/>
              <a:ext cx="15680690" cy="5701665"/>
            </a:xfrm>
            <a:custGeom>
              <a:avLst/>
              <a:gdLst/>
              <a:ahLst/>
              <a:cxnLst/>
              <a:rect l="l" t="t" r="r" b="b"/>
              <a:pathLst>
                <a:path w="15680690" h="5701665">
                  <a:moveTo>
                    <a:pt x="8463933" y="3654753"/>
                  </a:moveTo>
                  <a:lnTo>
                    <a:pt x="10330202" y="3654753"/>
                  </a:lnTo>
                  <a:lnTo>
                    <a:pt x="10330202" y="2694959"/>
                  </a:lnTo>
                  <a:lnTo>
                    <a:pt x="10525068" y="2694959"/>
                  </a:lnTo>
                  <a:lnTo>
                    <a:pt x="10525068" y="2500830"/>
                  </a:lnTo>
                  <a:lnTo>
                    <a:pt x="10330202" y="2500830"/>
                  </a:lnTo>
                  <a:lnTo>
                    <a:pt x="10330202" y="1927265"/>
                  </a:lnTo>
                  <a:lnTo>
                    <a:pt x="10472140" y="1927265"/>
                  </a:lnTo>
                  <a:lnTo>
                    <a:pt x="10472140" y="1733135"/>
                  </a:lnTo>
                  <a:lnTo>
                    <a:pt x="10330202" y="1733135"/>
                  </a:lnTo>
                  <a:lnTo>
                    <a:pt x="10330202" y="0"/>
                  </a:lnTo>
                  <a:lnTo>
                    <a:pt x="10225050" y="0"/>
                  </a:lnTo>
                  <a:lnTo>
                    <a:pt x="10225050" y="420732"/>
                  </a:lnTo>
                  <a:lnTo>
                    <a:pt x="9988547" y="420732"/>
                  </a:lnTo>
                  <a:lnTo>
                    <a:pt x="9988547" y="1143775"/>
                  </a:lnTo>
                  <a:lnTo>
                    <a:pt x="9171150" y="1143775"/>
                  </a:lnTo>
                  <a:lnTo>
                    <a:pt x="9171150" y="1735341"/>
                  </a:lnTo>
                  <a:lnTo>
                    <a:pt x="8463933" y="1735341"/>
                  </a:lnTo>
                  <a:lnTo>
                    <a:pt x="8463933" y="3654753"/>
                  </a:lnTo>
                  <a:close/>
                </a:path>
                <a:path w="15680690" h="5701665">
                  <a:moveTo>
                    <a:pt x="13620698" y="578418"/>
                  </a:moveTo>
                  <a:lnTo>
                    <a:pt x="13788481" y="578418"/>
                  </a:lnTo>
                  <a:lnTo>
                    <a:pt x="13788481" y="52592"/>
                  </a:lnTo>
                  <a:lnTo>
                    <a:pt x="13620698" y="52592"/>
                  </a:lnTo>
                  <a:lnTo>
                    <a:pt x="13620698" y="578418"/>
                  </a:lnTo>
                  <a:close/>
                </a:path>
                <a:path w="15680690" h="5701665">
                  <a:moveTo>
                    <a:pt x="4258211" y="4691670"/>
                  </a:moveTo>
                  <a:lnTo>
                    <a:pt x="7018271" y="4691670"/>
                  </a:lnTo>
                  <a:lnTo>
                    <a:pt x="7018271" y="2287551"/>
                  </a:lnTo>
                  <a:lnTo>
                    <a:pt x="6413648" y="2287551"/>
                  </a:lnTo>
                  <a:lnTo>
                    <a:pt x="6413648" y="1577655"/>
                  </a:lnTo>
                  <a:lnTo>
                    <a:pt x="6045704" y="1577655"/>
                  </a:lnTo>
                  <a:lnTo>
                    <a:pt x="6045704" y="1051741"/>
                  </a:lnTo>
                  <a:lnTo>
                    <a:pt x="5861688" y="1051741"/>
                  </a:lnTo>
                  <a:lnTo>
                    <a:pt x="5861688" y="447027"/>
                  </a:lnTo>
                  <a:lnTo>
                    <a:pt x="5677673" y="447027"/>
                  </a:lnTo>
                  <a:lnTo>
                    <a:pt x="5677673" y="1048653"/>
                  </a:lnTo>
                  <a:lnTo>
                    <a:pt x="5388505" y="1048653"/>
                  </a:lnTo>
                  <a:lnTo>
                    <a:pt x="5388505" y="1603863"/>
                  </a:lnTo>
                  <a:lnTo>
                    <a:pt x="4889123" y="1603863"/>
                  </a:lnTo>
                  <a:lnTo>
                    <a:pt x="4889123" y="2421413"/>
                  </a:lnTo>
                  <a:lnTo>
                    <a:pt x="4738186" y="2421413"/>
                  </a:lnTo>
                  <a:lnTo>
                    <a:pt x="4738186" y="2615542"/>
                  </a:lnTo>
                  <a:lnTo>
                    <a:pt x="4889123" y="2615542"/>
                  </a:lnTo>
                  <a:lnTo>
                    <a:pt x="4889123" y="3128927"/>
                  </a:lnTo>
                  <a:lnTo>
                    <a:pt x="4258211" y="3128927"/>
                  </a:lnTo>
                  <a:lnTo>
                    <a:pt x="4258211" y="4691670"/>
                  </a:lnTo>
                  <a:close/>
                </a:path>
                <a:path w="15680690" h="5701665">
                  <a:moveTo>
                    <a:pt x="12170183" y="3391884"/>
                  </a:moveTo>
                  <a:lnTo>
                    <a:pt x="14667364" y="3391884"/>
                  </a:lnTo>
                  <a:lnTo>
                    <a:pt x="14667364" y="1735341"/>
                  </a:lnTo>
                  <a:lnTo>
                    <a:pt x="14404485" y="1735341"/>
                  </a:lnTo>
                  <a:lnTo>
                    <a:pt x="14404485" y="1120304"/>
                  </a:lnTo>
                  <a:lnTo>
                    <a:pt x="14238112" y="1120304"/>
                  </a:lnTo>
                  <a:lnTo>
                    <a:pt x="14238112" y="885319"/>
                  </a:lnTo>
                  <a:lnTo>
                    <a:pt x="14062830" y="885319"/>
                  </a:lnTo>
                  <a:lnTo>
                    <a:pt x="14062830" y="578418"/>
                  </a:lnTo>
                  <a:lnTo>
                    <a:pt x="13300478" y="578418"/>
                  </a:lnTo>
                  <a:lnTo>
                    <a:pt x="13300478" y="881966"/>
                  </a:lnTo>
                  <a:lnTo>
                    <a:pt x="13142750" y="881966"/>
                  </a:lnTo>
                  <a:lnTo>
                    <a:pt x="13142750" y="1104332"/>
                  </a:lnTo>
                  <a:lnTo>
                    <a:pt x="12985111" y="1104332"/>
                  </a:lnTo>
                  <a:lnTo>
                    <a:pt x="12985111" y="2261256"/>
                  </a:lnTo>
                  <a:lnTo>
                    <a:pt x="12406776" y="2261256"/>
                  </a:lnTo>
                  <a:lnTo>
                    <a:pt x="12406776" y="3134222"/>
                  </a:lnTo>
                  <a:lnTo>
                    <a:pt x="12170183" y="3134222"/>
                  </a:lnTo>
                  <a:lnTo>
                    <a:pt x="12170183" y="3391884"/>
                  </a:lnTo>
                  <a:close/>
                </a:path>
                <a:path w="15680690" h="5701665">
                  <a:moveTo>
                    <a:pt x="7175999" y="4338442"/>
                  </a:moveTo>
                  <a:lnTo>
                    <a:pt x="8201142" y="4338442"/>
                  </a:lnTo>
                  <a:lnTo>
                    <a:pt x="8201142" y="3116308"/>
                  </a:lnTo>
                  <a:lnTo>
                    <a:pt x="7911974" y="3116308"/>
                  </a:lnTo>
                  <a:lnTo>
                    <a:pt x="7911974" y="1657337"/>
                  </a:lnTo>
                  <a:lnTo>
                    <a:pt x="7570230" y="1657337"/>
                  </a:lnTo>
                  <a:lnTo>
                    <a:pt x="7570230" y="1236605"/>
                  </a:lnTo>
                  <a:lnTo>
                    <a:pt x="7386215" y="1236605"/>
                  </a:lnTo>
                  <a:lnTo>
                    <a:pt x="7386215" y="2497830"/>
                  </a:lnTo>
                  <a:lnTo>
                    <a:pt x="7175999" y="2497830"/>
                  </a:lnTo>
                  <a:lnTo>
                    <a:pt x="7175999" y="4338442"/>
                  </a:lnTo>
                  <a:close/>
                </a:path>
                <a:path w="15680690" h="5701665">
                  <a:moveTo>
                    <a:pt x="8463933" y="3944007"/>
                  </a:moveTo>
                  <a:lnTo>
                    <a:pt x="11775953" y="3944007"/>
                  </a:lnTo>
                  <a:lnTo>
                    <a:pt x="11775953" y="3214785"/>
                  </a:lnTo>
                  <a:lnTo>
                    <a:pt x="11618225" y="3214785"/>
                  </a:lnTo>
                  <a:lnTo>
                    <a:pt x="11618225" y="2979800"/>
                  </a:lnTo>
                  <a:lnTo>
                    <a:pt x="11381633" y="2979800"/>
                  </a:lnTo>
                  <a:lnTo>
                    <a:pt x="11381633" y="2227989"/>
                  </a:lnTo>
                  <a:lnTo>
                    <a:pt x="11276481" y="2227989"/>
                  </a:lnTo>
                  <a:lnTo>
                    <a:pt x="11276481" y="1382114"/>
                  </a:lnTo>
                  <a:lnTo>
                    <a:pt x="11171417" y="1382114"/>
                  </a:lnTo>
                  <a:lnTo>
                    <a:pt x="11171417" y="1972003"/>
                  </a:lnTo>
                  <a:lnTo>
                    <a:pt x="11066265" y="1972003"/>
                  </a:lnTo>
                  <a:lnTo>
                    <a:pt x="11066265" y="2997448"/>
                  </a:lnTo>
                  <a:lnTo>
                    <a:pt x="10855962" y="2997448"/>
                  </a:lnTo>
                  <a:lnTo>
                    <a:pt x="10855962" y="3174547"/>
                  </a:lnTo>
                  <a:lnTo>
                    <a:pt x="10724522" y="3174547"/>
                  </a:lnTo>
                  <a:lnTo>
                    <a:pt x="10724522" y="3654753"/>
                  </a:lnTo>
                  <a:lnTo>
                    <a:pt x="8463933" y="3654753"/>
                  </a:lnTo>
                  <a:lnTo>
                    <a:pt x="8463933" y="3944007"/>
                  </a:lnTo>
                  <a:close/>
                </a:path>
                <a:path w="15680690" h="5701665">
                  <a:moveTo>
                    <a:pt x="1761118" y="4496216"/>
                  </a:moveTo>
                  <a:lnTo>
                    <a:pt x="2786261" y="4496216"/>
                  </a:lnTo>
                  <a:lnTo>
                    <a:pt x="2786261" y="2073568"/>
                  </a:lnTo>
                  <a:lnTo>
                    <a:pt x="2313078" y="1630158"/>
                  </a:lnTo>
                  <a:lnTo>
                    <a:pt x="2313078" y="2392735"/>
                  </a:lnTo>
                  <a:lnTo>
                    <a:pt x="2076574" y="2392735"/>
                  </a:lnTo>
                  <a:lnTo>
                    <a:pt x="2076574" y="2994977"/>
                  </a:lnTo>
                  <a:lnTo>
                    <a:pt x="1994710" y="2994977"/>
                  </a:lnTo>
                  <a:lnTo>
                    <a:pt x="1994710" y="3189107"/>
                  </a:lnTo>
                  <a:lnTo>
                    <a:pt x="2076574" y="3189107"/>
                  </a:lnTo>
                  <a:lnTo>
                    <a:pt x="2076574" y="3480301"/>
                  </a:lnTo>
                  <a:lnTo>
                    <a:pt x="1994710" y="3480301"/>
                  </a:lnTo>
                  <a:lnTo>
                    <a:pt x="1994710" y="3674431"/>
                  </a:lnTo>
                  <a:lnTo>
                    <a:pt x="2076574" y="3674431"/>
                  </a:lnTo>
                  <a:lnTo>
                    <a:pt x="2076574" y="4180668"/>
                  </a:lnTo>
                  <a:lnTo>
                    <a:pt x="1761118" y="4180668"/>
                  </a:lnTo>
                  <a:lnTo>
                    <a:pt x="1761118" y="4496216"/>
                  </a:lnTo>
                  <a:close/>
                </a:path>
                <a:path w="15680690" h="5701665">
                  <a:moveTo>
                    <a:pt x="0" y="5701068"/>
                  </a:moveTo>
                  <a:lnTo>
                    <a:pt x="15680115" y="5701068"/>
                  </a:lnTo>
                  <a:lnTo>
                    <a:pt x="15680115" y="2287551"/>
                  </a:lnTo>
                  <a:lnTo>
                    <a:pt x="14956532" y="2287551"/>
                  </a:lnTo>
                  <a:lnTo>
                    <a:pt x="14956532" y="3391884"/>
                  </a:lnTo>
                  <a:lnTo>
                    <a:pt x="12170183" y="3391884"/>
                  </a:lnTo>
                  <a:lnTo>
                    <a:pt x="12170183" y="3944007"/>
                  </a:lnTo>
                  <a:lnTo>
                    <a:pt x="8463933" y="3944007"/>
                  </a:lnTo>
                  <a:lnTo>
                    <a:pt x="8463933" y="4338442"/>
                  </a:lnTo>
                  <a:lnTo>
                    <a:pt x="7175999" y="4338442"/>
                  </a:lnTo>
                  <a:lnTo>
                    <a:pt x="7175999" y="4691670"/>
                  </a:lnTo>
                  <a:lnTo>
                    <a:pt x="4258211" y="4691670"/>
                  </a:lnTo>
                  <a:lnTo>
                    <a:pt x="4258211" y="4890564"/>
                  </a:lnTo>
                  <a:lnTo>
                    <a:pt x="1761118" y="4890564"/>
                  </a:lnTo>
                  <a:lnTo>
                    <a:pt x="1761118" y="5416479"/>
                  </a:lnTo>
                  <a:lnTo>
                    <a:pt x="0" y="5416479"/>
                  </a:lnTo>
                  <a:lnTo>
                    <a:pt x="0" y="5701068"/>
                  </a:lnTo>
                  <a:close/>
                </a:path>
                <a:path w="15680690" h="5701665">
                  <a:moveTo>
                    <a:pt x="1761118" y="4890564"/>
                  </a:moveTo>
                  <a:lnTo>
                    <a:pt x="4100571" y="4890564"/>
                  </a:lnTo>
                  <a:lnTo>
                    <a:pt x="4100571" y="3654753"/>
                  </a:lnTo>
                  <a:lnTo>
                    <a:pt x="3732539" y="3654753"/>
                  </a:lnTo>
                  <a:lnTo>
                    <a:pt x="3732539" y="2734491"/>
                  </a:lnTo>
                  <a:lnTo>
                    <a:pt x="3154292" y="2734491"/>
                  </a:lnTo>
                  <a:lnTo>
                    <a:pt x="3154292" y="3050040"/>
                  </a:lnTo>
                  <a:lnTo>
                    <a:pt x="2943989" y="3050040"/>
                  </a:lnTo>
                  <a:lnTo>
                    <a:pt x="2943989" y="4496216"/>
                  </a:lnTo>
                  <a:lnTo>
                    <a:pt x="1761118" y="4496216"/>
                  </a:lnTo>
                  <a:lnTo>
                    <a:pt x="1761118" y="4890564"/>
                  </a:lnTo>
                  <a:close/>
                </a:path>
                <a:path w="15680690" h="5701665">
                  <a:moveTo>
                    <a:pt x="0" y="5416479"/>
                  </a:moveTo>
                  <a:lnTo>
                    <a:pt x="1550813" y="5416479"/>
                  </a:lnTo>
                  <a:lnTo>
                    <a:pt x="1550813" y="3654753"/>
                  </a:lnTo>
                  <a:lnTo>
                    <a:pt x="1235446" y="3654753"/>
                  </a:lnTo>
                  <a:lnTo>
                    <a:pt x="1235446" y="2859440"/>
                  </a:lnTo>
                  <a:lnTo>
                    <a:pt x="1095274" y="2859440"/>
                  </a:lnTo>
                  <a:lnTo>
                    <a:pt x="1095274" y="3344587"/>
                  </a:lnTo>
                  <a:lnTo>
                    <a:pt x="1025144" y="3344587"/>
                  </a:lnTo>
                  <a:lnTo>
                    <a:pt x="1025144" y="4285851"/>
                  </a:lnTo>
                  <a:lnTo>
                    <a:pt x="762263" y="4285851"/>
                  </a:lnTo>
                  <a:lnTo>
                    <a:pt x="762263" y="5251116"/>
                  </a:lnTo>
                  <a:lnTo>
                    <a:pt x="0" y="5251116"/>
                  </a:lnTo>
                  <a:lnTo>
                    <a:pt x="0" y="5416479"/>
                  </a:lnTo>
                  <a:close/>
                </a:path>
                <a:path w="15680690" h="5701665">
                  <a:moveTo>
                    <a:pt x="0" y="5251116"/>
                  </a:moveTo>
                  <a:lnTo>
                    <a:pt x="525672" y="5251116"/>
                  </a:lnTo>
                  <a:lnTo>
                    <a:pt x="525672" y="3891414"/>
                  </a:lnTo>
                  <a:lnTo>
                    <a:pt x="157728" y="4259555"/>
                  </a:lnTo>
                  <a:lnTo>
                    <a:pt x="157728" y="4759086"/>
                  </a:lnTo>
                  <a:lnTo>
                    <a:pt x="0" y="4759086"/>
                  </a:lnTo>
                  <a:lnTo>
                    <a:pt x="0" y="5251116"/>
                  </a:lnTo>
                  <a:close/>
                </a:path>
              </a:pathLst>
            </a:custGeom>
            <a:solidFill>
              <a:srgbClr val="000000">
                <a:alpha val="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351"/>
              <a:ext cx="12659663" cy="1013464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35288" cy="695669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8427" y="538107"/>
              <a:ext cx="4686299" cy="981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22627" y="2797078"/>
            <a:ext cx="10795635" cy="334137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ts val="21360"/>
              </a:lnSpc>
              <a:spcBef>
                <a:spcPts val="115"/>
              </a:spcBef>
            </a:pPr>
            <a:r>
              <a:rPr dirty="0" sz="18950" spc="-1795"/>
              <a:t>T</a:t>
            </a:r>
            <a:r>
              <a:rPr dirty="0" sz="18950" spc="-1864"/>
              <a:t>h</a:t>
            </a:r>
            <a:r>
              <a:rPr dirty="0" sz="18950" spc="-1845"/>
              <a:t>a</a:t>
            </a:r>
            <a:r>
              <a:rPr dirty="0" sz="18950" spc="-1864"/>
              <a:t>n</a:t>
            </a:r>
            <a:r>
              <a:rPr dirty="0" sz="18950" spc="-1200"/>
              <a:t>k</a:t>
            </a:r>
            <a:r>
              <a:rPr dirty="0" sz="18950" spc="-2860"/>
              <a:t> </a:t>
            </a:r>
            <a:r>
              <a:rPr dirty="0" sz="18950" spc="-1855"/>
              <a:t>Y</a:t>
            </a:r>
            <a:r>
              <a:rPr dirty="0" sz="18950" spc="-1880"/>
              <a:t>o</a:t>
            </a:r>
            <a:r>
              <a:rPr dirty="0" sz="18950" spc="-1245"/>
              <a:t>u</a:t>
            </a:r>
            <a:endParaRPr sz="18950"/>
          </a:p>
          <a:p>
            <a:pPr algn="ctr" marR="127635">
              <a:lnSpc>
                <a:spcPts val="4740"/>
              </a:lnSpc>
              <a:tabLst>
                <a:tab pos="1802130" algn="l"/>
                <a:tab pos="4153535" algn="l"/>
              </a:tabLst>
            </a:pPr>
            <a:r>
              <a:rPr dirty="0" sz="5100">
                <a:solidFill>
                  <a:srgbClr val="000000"/>
                </a:solidFill>
              </a:rPr>
              <a:t>F</a:t>
            </a:r>
            <a:r>
              <a:rPr dirty="0" sz="5100" spc="-225">
                <a:solidFill>
                  <a:srgbClr val="000000"/>
                </a:solidFill>
              </a:rPr>
              <a:t> </a:t>
            </a:r>
            <a:r>
              <a:rPr dirty="0" sz="5100" spc="-315">
                <a:solidFill>
                  <a:srgbClr val="000000"/>
                </a:solidFill>
              </a:rPr>
              <a:t>o</a:t>
            </a:r>
            <a:r>
              <a:rPr dirty="0" sz="5100" spc="-105">
                <a:solidFill>
                  <a:srgbClr val="000000"/>
                </a:solidFill>
              </a:rPr>
              <a:t> </a:t>
            </a:r>
            <a:r>
              <a:rPr dirty="0" sz="5100" spc="-360">
                <a:solidFill>
                  <a:srgbClr val="000000"/>
                </a:solidFill>
              </a:rPr>
              <a:t>r</a:t>
            </a:r>
            <a:r>
              <a:rPr dirty="0" sz="5100">
                <a:solidFill>
                  <a:srgbClr val="000000"/>
                </a:solidFill>
              </a:rPr>
              <a:t>	</a:t>
            </a:r>
            <a:r>
              <a:rPr dirty="0" sz="5100" spc="-380">
                <a:solidFill>
                  <a:srgbClr val="000000"/>
                </a:solidFill>
              </a:rPr>
              <a:t>Y</a:t>
            </a:r>
            <a:r>
              <a:rPr dirty="0" sz="5100" spc="-105">
                <a:solidFill>
                  <a:srgbClr val="000000"/>
                </a:solidFill>
              </a:rPr>
              <a:t> </a:t>
            </a:r>
            <a:r>
              <a:rPr dirty="0" sz="5100" spc="-315">
                <a:solidFill>
                  <a:srgbClr val="000000"/>
                </a:solidFill>
              </a:rPr>
              <a:t>o</a:t>
            </a:r>
            <a:r>
              <a:rPr dirty="0" sz="5100" spc="-105">
                <a:solidFill>
                  <a:srgbClr val="000000"/>
                </a:solidFill>
              </a:rPr>
              <a:t> </a:t>
            </a:r>
            <a:r>
              <a:rPr dirty="0" sz="5100" spc="-525">
                <a:solidFill>
                  <a:srgbClr val="000000"/>
                </a:solidFill>
              </a:rPr>
              <a:t>u</a:t>
            </a:r>
            <a:r>
              <a:rPr dirty="0" sz="5100" spc="-100">
                <a:solidFill>
                  <a:srgbClr val="000000"/>
                </a:solidFill>
              </a:rPr>
              <a:t> </a:t>
            </a:r>
            <a:r>
              <a:rPr dirty="0" sz="5100" spc="-360">
                <a:solidFill>
                  <a:srgbClr val="000000"/>
                </a:solidFill>
              </a:rPr>
              <a:t>r</a:t>
            </a:r>
            <a:r>
              <a:rPr dirty="0" sz="5100">
                <a:solidFill>
                  <a:srgbClr val="000000"/>
                </a:solidFill>
              </a:rPr>
              <a:t>	A</a:t>
            </a:r>
            <a:r>
              <a:rPr dirty="0" sz="5100" spc="-375">
                <a:solidFill>
                  <a:srgbClr val="000000"/>
                </a:solidFill>
              </a:rPr>
              <a:t> </a:t>
            </a:r>
            <a:r>
              <a:rPr dirty="0" sz="5100">
                <a:solidFill>
                  <a:srgbClr val="000000"/>
                </a:solidFill>
              </a:rPr>
              <a:t>t</a:t>
            </a:r>
            <a:r>
              <a:rPr dirty="0" sz="5100" spc="-375">
                <a:solidFill>
                  <a:srgbClr val="000000"/>
                </a:solidFill>
              </a:rPr>
              <a:t> </a:t>
            </a:r>
            <a:r>
              <a:rPr dirty="0" sz="5100">
                <a:solidFill>
                  <a:srgbClr val="000000"/>
                </a:solidFill>
              </a:rPr>
              <a:t>t</a:t>
            </a:r>
            <a:r>
              <a:rPr dirty="0" sz="5100" spc="-375">
                <a:solidFill>
                  <a:srgbClr val="000000"/>
                </a:solidFill>
              </a:rPr>
              <a:t> </a:t>
            </a:r>
            <a:r>
              <a:rPr dirty="0" sz="5100" spc="-275">
                <a:solidFill>
                  <a:srgbClr val="000000"/>
                </a:solidFill>
              </a:rPr>
              <a:t>e</a:t>
            </a:r>
            <a:r>
              <a:rPr dirty="0" sz="5100" spc="-105">
                <a:solidFill>
                  <a:srgbClr val="000000"/>
                </a:solidFill>
              </a:rPr>
              <a:t> </a:t>
            </a:r>
            <a:r>
              <a:rPr dirty="0" sz="5100" spc="-525">
                <a:solidFill>
                  <a:srgbClr val="000000"/>
                </a:solidFill>
              </a:rPr>
              <a:t>n</a:t>
            </a:r>
            <a:r>
              <a:rPr dirty="0" sz="5100" spc="-105">
                <a:solidFill>
                  <a:srgbClr val="000000"/>
                </a:solidFill>
              </a:rPr>
              <a:t> </a:t>
            </a:r>
            <a:r>
              <a:rPr dirty="0" sz="5100">
                <a:solidFill>
                  <a:srgbClr val="000000"/>
                </a:solidFill>
              </a:rPr>
              <a:t>t</a:t>
            </a:r>
            <a:r>
              <a:rPr dirty="0" sz="5100" spc="-305">
                <a:solidFill>
                  <a:srgbClr val="000000"/>
                </a:solidFill>
              </a:rPr>
              <a:t> </a:t>
            </a:r>
            <a:r>
              <a:rPr dirty="0" sz="5100">
                <a:solidFill>
                  <a:srgbClr val="000000"/>
                </a:solidFill>
              </a:rPr>
              <a:t>i</a:t>
            </a:r>
            <a:r>
              <a:rPr dirty="0" sz="5100" spc="-250">
                <a:solidFill>
                  <a:srgbClr val="000000"/>
                </a:solidFill>
              </a:rPr>
              <a:t> </a:t>
            </a:r>
            <a:r>
              <a:rPr dirty="0" sz="5100" spc="-315">
                <a:solidFill>
                  <a:srgbClr val="000000"/>
                </a:solidFill>
              </a:rPr>
              <a:t>o</a:t>
            </a:r>
            <a:r>
              <a:rPr dirty="0" sz="5100" spc="-105">
                <a:solidFill>
                  <a:srgbClr val="000000"/>
                </a:solidFill>
              </a:rPr>
              <a:t> </a:t>
            </a:r>
            <a:r>
              <a:rPr dirty="0" sz="5100" spc="-575">
                <a:solidFill>
                  <a:srgbClr val="000000"/>
                </a:solidFill>
              </a:rPr>
              <a:t>n</a:t>
            </a:r>
            <a:endParaRPr sz="5100"/>
          </a:p>
        </p:txBody>
      </p:sp>
      <p:grpSp>
        <p:nvGrpSpPr>
          <p:cNvPr id="8" name="object 8" descr=""/>
          <p:cNvGrpSpPr/>
          <p:nvPr/>
        </p:nvGrpSpPr>
        <p:grpSpPr>
          <a:xfrm>
            <a:off x="16351856" y="9008090"/>
            <a:ext cx="907415" cy="907415"/>
            <a:chOff x="16351856" y="9008090"/>
            <a:chExt cx="907415" cy="907415"/>
          </a:xfrm>
        </p:grpSpPr>
        <p:sp>
          <p:nvSpPr>
            <p:cNvPr id="9" name="object 9" descr=""/>
            <p:cNvSpPr/>
            <p:nvPr/>
          </p:nvSpPr>
          <p:spPr>
            <a:xfrm>
              <a:off x="16351856" y="9008090"/>
              <a:ext cx="907415" cy="907415"/>
            </a:xfrm>
            <a:custGeom>
              <a:avLst/>
              <a:gdLst/>
              <a:ahLst/>
              <a:cxnLst/>
              <a:rect l="l" t="t" r="r" b="b"/>
              <a:pathLst>
                <a:path w="907415" h="907415">
                  <a:moveTo>
                    <a:pt x="453702" y="907405"/>
                  </a:moveTo>
                  <a:lnTo>
                    <a:pt x="409231" y="905220"/>
                  </a:lnTo>
                  <a:lnTo>
                    <a:pt x="365189" y="898687"/>
                  </a:lnTo>
                  <a:lnTo>
                    <a:pt x="321999" y="887868"/>
                  </a:lnTo>
                  <a:lnTo>
                    <a:pt x="280078" y="872868"/>
                  </a:lnTo>
                  <a:lnTo>
                    <a:pt x="239828" y="853832"/>
                  </a:lnTo>
                  <a:lnTo>
                    <a:pt x="201638" y="830942"/>
                  </a:lnTo>
                  <a:lnTo>
                    <a:pt x="165876" y="804419"/>
                  </a:lnTo>
                  <a:lnTo>
                    <a:pt x="132886" y="774518"/>
                  </a:lnTo>
                  <a:lnTo>
                    <a:pt x="102985" y="741528"/>
                  </a:lnTo>
                  <a:lnTo>
                    <a:pt x="76462" y="705766"/>
                  </a:lnTo>
                  <a:lnTo>
                    <a:pt x="53572" y="667576"/>
                  </a:lnTo>
                  <a:lnTo>
                    <a:pt x="34536" y="627326"/>
                  </a:lnTo>
                  <a:lnTo>
                    <a:pt x="19536" y="585405"/>
                  </a:lnTo>
                  <a:lnTo>
                    <a:pt x="8717" y="542215"/>
                  </a:lnTo>
                  <a:lnTo>
                    <a:pt x="2184" y="498173"/>
                  </a:lnTo>
                  <a:lnTo>
                    <a:pt x="0" y="453702"/>
                  </a:lnTo>
                  <a:lnTo>
                    <a:pt x="136" y="442564"/>
                  </a:lnTo>
                  <a:lnTo>
                    <a:pt x="3412" y="398161"/>
                  </a:lnTo>
                  <a:lnTo>
                    <a:pt x="11024" y="354292"/>
                  </a:lnTo>
                  <a:lnTo>
                    <a:pt x="22900" y="311381"/>
                  </a:lnTo>
                  <a:lnTo>
                    <a:pt x="38924" y="269840"/>
                  </a:lnTo>
                  <a:lnTo>
                    <a:pt x="58943" y="230070"/>
                  </a:lnTo>
                  <a:lnTo>
                    <a:pt x="82764" y="192454"/>
                  </a:lnTo>
                  <a:lnTo>
                    <a:pt x="110157" y="157353"/>
                  </a:lnTo>
                  <a:lnTo>
                    <a:pt x="140858" y="125107"/>
                  </a:lnTo>
                  <a:lnTo>
                    <a:pt x="174572" y="96025"/>
                  </a:lnTo>
                  <a:lnTo>
                    <a:pt x="210975" y="70388"/>
                  </a:lnTo>
                  <a:lnTo>
                    <a:pt x="249715" y="48442"/>
                  </a:lnTo>
                  <a:lnTo>
                    <a:pt x="290420" y="30399"/>
                  </a:lnTo>
                  <a:lnTo>
                    <a:pt x="332697" y="16433"/>
                  </a:lnTo>
                  <a:lnTo>
                    <a:pt x="376139" y="6678"/>
                  </a:lnTo>
                  <a:lnTo>
                    <a:pt x="420329" y="1228"/>
                  </a:lnTo>
                  <a:lnTo>
                    <a:pt x="453702" y="0"/>
                  </a:lnTo>
                  <a:lnTo>
                    <a:pt x="464840" y="136"/>
                  </a:lnTo>
                  <a:lnTo>
                    <a:pt x="509243" y="3412"/>
                  </a:lnTo>
                  <a:lnTo>
                    <a:pt x="553112" y="11024"/>
                  </a:lnTo>
                  <a:lnTo>
                    <a:pt x="596023" y="22900"/>
                  </a:lnTo>
                  <a:lnTo>
                    <a:pt x="637564" y="38924"/>
                  </a:lnTo>
                  <a:lnTo>
                    <a:pt x="677334" y="58943"/>
                  </a:lnTo>
                  <a:lnTo>
                    <a:pt x="714950" y="82764"/>
                  </a:lnTo>
                  <a:lnTo>
                    <a:pt x="750051" y="110157"/>
                  </a:lnTo>
                  <a:lnTo>
                    <a:pt x="782297" y="140858"/>
                  </a:lnTo>
                  <a:lnTo>
                    <a:pt x="811379" y="174572"/>
                  </a:lnTo>
                  <a:lnTo>
                    <a:pt x="837016" y="210975"/>
                  </a:lnTo>
                  <a:lnTo>
                    <a:pt x="858962" y="249715"/>
                  </a:lnTo>
                  <a:lnTo>
                    <a:pt x="877005" y="290420"/>
                  </a:lnTo>
                  <a:lnTo>
                    <a:pt x="890971" y="332697"/>
                  </a:lnTo>
                  <a:lnTo>
                    <a:pt x="900726" y="376139"/>
                  </a:lnTo>
                  <a:lnTo>
                    <a:pt x="906176" y="420329"/>
                  </a:lnTo>
                  <a:lnTo>
                    <a:pt x="907405" y="453702"/>
                  </a:lnTo>
                  <a:lnTo>
                    <a:pt x="907268" y="464840"/>
                  </a:lnTo>
                  <a:lnTo>
                    <a:pt x="903992" y="509243"/>
                  </a:lnTo>
                  <a:lnTo>
                    <a:pt x="896380" y="553112"/>
                  </a:lnTo>
                  <a:lnTo>
                    <a:pt x="884504" y="596023"/>
                  </a:lnTo>
                  <a:lnTo>
                    <a:pt x="868480" y="637564"/>
                  </a:lnTo>
                  <a:lnTo>
                    <a:pt x="848461" y="677334"/>
                  </a:lnTo>
                  <a:lnTo>
                    <a:pt x="824641" y="714950"/>
                  </a:lnTo>
                  <a:lnTo>
                    <a:pt x="797248" y="750051"/>
                  </a:lnTo>
                  <a:lnTo>
                    <a:pt x="766546" y="782297"/>
                  </a:lnTo>
                  <a:lnTo>
                    <a:pt x="732832" y="811379"/>
                  </a:lnTo>
                  <a:lnTo>
                    <a:pt x="696429" y="837016"/>
                  </a:lnTo>
                  <a:lnTo>
                    <a:pt x="657689" y="858962"/>
                  </a:lnTo>
                  <a:lnTo>
                    <a:pt x="616984" y="877005"/>
                  </a:lnTo>
                  <a:lnTo>
                    <a:pt x="574707" y="890971"/>
                  </a:lnTo>
                  <a:lnTo>
                    <a:pt x="531265" y="900726"/>
                  </a:lnTo>
                  <a:lnTo>
                    <a:pt x="487075" y="906176"/>
                  </a:lnTo>
                  <a:lnTo>
                    <a:pt x="453702" y="907405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516867" y="9173102"/>
              <a:ext cx="577850" cy="577850"/>
            </a:xfrm>
            <a:custGeom>
              <a:avLst/>
              <a:gdLst/>
              <a:ahLst/>
              <a:cxnLst/>
              <a:rect l="l" t="t" r="r" b="b"/>
              <a:pathLst>
                <a:path w="577850" h="577850">
                  <a:moveTo>
                    <a:pt x="188599" y="142523"/>
                  </a:moveTo>
                  <a:lnTo>
                    <a:pt x="203795" y="93772"/>
                  </a:lnTo>
                  <a:lnTo>
                    <a:pt x="227567" y="45482"/>
                  </a:lnTo>
                  <a:lnTo>
                    <a:pt x="267670" y="5284"/>
                  </a:lnTo>
                  <a:lnTo>
                    <a:pt x="288690" y="0"/>
                  </a:lnTo>
                  <a:lnTo>
                    <a:pt x="309711" y="5284"/>
                  </a:lnTo>
                  <a:lnTo>
                    <a:pt x="349813" y="45482"/>
                  </a:lnTo>
                  <a:lnTo>
                    <a:pt x="373586" y="93772"/>
                  </a:lnTo>
                  <a:lnTo>
                    <a:pt x="386868" y="135399"/>
                  </a:lnTo>
                  <a:lnTo>
                    <a:pt x="288690" y="135399"/>
                  </a:lnTo>
                  <a:lnTo>
                    <a:pt x="262984" y="135853"/>
                  </a:lnTo>
                  <a:lnTo>
                    <a:pt x="237671" y="137203"/>
                  </a:lnTo>
                  <a:lnTo>
                    <a:pt x="212845" y="139432"/>
                  </a:lnTo>
                  <a:lnTo>
                    <a:pt x="188599" y="142523"/>
                  </a:lnTo>
                  <a:close/>
                </a:path>
                <a:path w="577850" h="577850">
                  <a:moveTo>
                    <a:pt x="11897" y="206590"/>
                  </a:moveTo>
                  <a:lnTo>
                    <a:pt x="29466" y="161704"/>
                  </a:lnTo>
                  <a:lnTo>
                    <a:pt x="53964" y="120815"/>
                  </a:lnTo>
                  <a:lnTo>
                    <a:pt x="84658" y="84657"/>
                  </a:lnTo>
                  <a:lnTo>
                    <a:pt x="120816" y="53962"/>
                  </a:lnTo>
                  <a:lnTo>
                    <a:pt x="161704" y="29464"/>
                  </a:lnTo>
                  <a:lnTo>
                    <a:pt x="206590" y="11897"/>
                  </a:lnTo>
                  <a:lnTo>
                    <a:pt x="198517" y="23315"/>
                  </a:lnTo>
                  <a:lnTo>
                    <a:pt x="190798" y="35873"/>
                  </a:lnTo>
                  <a:lnTo>
                    <a:pt x="168540" y="83961"/>
                  </a:lnTo>
                  <a:lnTo>
                    <a:pt x="155056" y="126686"/>
                  </a:lnTo>
                  <a:lnTo>
                    <a:pt x="149575" y="149575"/>
                  </a:lnTo>
                  <a:lnTo>
                    <a:pt x="126686" y="155056"/>
                  </a:lnTo>
                  <a:lnTo>
                    <a:pt x="83960" y="168540"/>
                  </a:lnTo>
                  <a:lnTo>
                    <a:pt x="35871" y="190801"/>
                  </a:lnTo>
                  <a:lnTo>
                    <a:pt x="23313" y="198520"/>
                  </a:lnTo>
                  <a:lnTo>
                    <a:pt x="11897" y="206590"/>
                  </a:lnTo>
                  <a:close/>
                </a:path>
                <a:path w="577850" h="577850">
                  <a:moveTo>
                    <a:pt x="565484" y="206590"/>
                  </a:moveTo>
                  <a:lnTo>
                    <a:pt x="527831" y="183454"/>
                  </a:lnTo>
                  <a:lnTo>
                    <a:pt x="472601" y="161384"/>
                  </a:lnTo>
                  <a:lnTo>
                    <a:pt x="427806" y="149575"/>
                  </a:lnTo>
                  <a:lnTo>
                    <a:pt x="422325" y="126686"/>
                  </a:lnTo>
                  <a:lnTo>
                    <a:pt x="408841" y="83961"/>
                  </a:lnTo>
                  <a:lnTo>
                    <a:pt x="386579" y="35871"/>
                  </a:lnTo>
                  <a:lnTo>
                    <a:pt x="370790" y="11897"/>
                  </a:lnTo>
                  <a:lnTo>
                    <a:pt x="415677" y="29466"/>
                  </a:lnTo>
                  <a:lnTo>
                    <a:pt x="456566" y="53964"/>
                  </a:lnTo>
                  <a:lnTo>
                    <a:pt x="492724" y="84658"/>
                  </a:lnTo>
                  <a:lnTo>
                    <a:pt x="523419" y="120816"/>
                  </a:lnTo>
                  <a:lnTo>
                    <a:pt x="547917" y="161704"/>
                  </a:lnTo>
                  <a:lnTo>
                    <a:pt x="565484" y="206590"/>
                  </a:lnTo>
                  <a:close/>
                </a:path>
                <a:path w="577850" h="577850">
                  <a:moveTo>
                    <a:pt x="388782" y="142523"/>
                  </a:moveTo>
                  <a:lnTo>
                    <a:pt x="364535" y="139432"/>
                  </a:lnTo>
                  <a:lnTo>
                    <a:pt x="339708" y="137203"/>
                  </a:lnTo>
                  <a:lnTo>
                    <a:pt x="314395" y="135853"/>
                  </a:lnTo>
                  <a:lnTo>
                    <a:pt x="288690" y="135399"/>
                  </a:lnTo>
                  <a:lnTo>
                    <a:pt x="386868" y="135399"/>
                  </a:lnTo>
                  <a:lnTo>
                    <a:pt x="388782" y="142523"/>
                  </a:lnTo>
                  <a:close/>
                </a:path>
                <a:path w="577850" h="577850">
                  <a:moveTo>
                    <a:pt x="288690" y="405529"/>
                  </a:moveTo>
                  <a:lnTo>
                    <a:pt x="233281" y="403294"/>
                  </a:lnTo>
                  <a:lnTo>
                    <a:pt x="180659" y="396722"/>
                  </a:lnTo>
                  <a:lnTo>
                    <a:pt x="174087" y="344099"/>
                  </a:lnTo>
                  <a:lnTo>
                    <a:pt x="171852" y="288690"/>
                  </a:lnTo>
                  <a:lnTo>
                    <a:pt x="172415" y="260705"/>
                  </a:lnTo>
                  <a:lnTo>
                    <a:pt x="176843" y="206554"/>
                  </a:lnTo>
                  <a:lnTo>
                    <a:pt x="206555" y="176843"/>
                  </a:lnTo>
                  <a:lnTo>
                    <a:pt x="260708" y="172415"/>
                  </a:lnTo>
                  <a:lnTo>
                    <a:pt x="288690" y="171852"/>
                  </a:lnTo>
                  <a:lnTo>
                    <a:pt x="316675" y="172415"/>
                  </a:lnTo>
                  <a:lnTo>
                    <a:pt x="370827" y="176843"/>
                  </a:lnTo>
                  <a:lnTo>
                    <a:pt x="400541" y="206590"/>
                  </a:lnTo>
                  <a:lnTo>
                    <a:pt x="404966" y="260705"/>
                  </a:lnTo>
                  <a:lnTo>
                    <a:pt x="405529" y="288690"/>
                  </a:lnTo>
                  <a:lnTo>
                    <a:pt x="404966" y="316675"/>
                  </a:lnTo>
                  <a:lnTo>
                    <a:pt x="400537" y="370827"/>
                  </a:lnTo>
                  <a:lnTo>
                    <a:pt x="370827" y="400537"/>
                  </a:lnTo>
                  <a:lnTo>
                    <a:pt x="316675" y="404966"/>
                  </a:lnTo>
                  <a:lnTo>
                    <a:pt x="288690" y="405529"/>
                  </a:lnTo>
                  <a:close/>
                </a:path>
                <a:path w="577850" h="577850">
                  <a:moveTo>
                    <a:pt x="142523" y="388782"/>
                  </a:moveTo>
                  <a:lnTo>
                    <a:pt x="93772" y="373586"/>
                  </a:lnTo>
                  <a:lnTo>
                    <a:pt x="45480" y="349813"/>
                  </a:lnTo>
                  <a:lnTo>
                    <a:pt x="5283" y="309711"/>
                  </a:lnTo>
                  <a:lnTo>
                    <a:pt x="0" y="288690"/>
                  </a:lnTo>
                  <a:lnTo>
                    <a:pt x="5284" y="267670"/>
                  </a:lnTo>
                  <a:lnTo>
                    <a:pt x="45482" y="227567"/>
                  </a:lnTo>
                  <a:lnTo>
                    <a:pt x="93772" y="203795"/>
                  </a:lnTo>
                  <a:lnTo>
                    <a:pt x="142523" y="188599"/>
                  </a:lnTo>
                  <a:lnTo>
                    <a:pt x="139432" y="212846"/>
                  </a:lnTo>
                  <a:lnTo>
                    <a:pt x="137203" y="237673"/>
                  </a:lnTo>
                  <a:lnTo>
                    <a:pt x="135853" y="262986"/>
                  </a:lnTo>
                  <a:lnTo>
                    <a:pt x="135399" y="288690"/>
                  </a:lnTo>
                  <a:lnTo>
                    <a:pt x="135853" y="314397"/>
                  </a:lnTo>
                  <a:lnTo>
                    <a:pt x="137203" y="339710"/>
                  </a:lnTo>
                  <a:lnTo>
                    <a:pt x="139432" y="364536"/>
                  </a:lnTo>
                  <a:lnTo>
                    <a:pt x="142523" y="388782"/>
                  </a:lnTo>
                  <a:close/>
                </a:path>
                <a:path w="577850" h="577850">
                  <a:moveTo>
                    <a:pt x="434858" y="388782"/>
                  </a:moveTo>
                  <a:lnTo>
                    <a:pt x="437949" y="364535"/>
                  </a:lnTo>
                  <a:lnTo>
                    <a:pt x="440178" y="339708"/>
                  </a:lnTo>
                  <a:lnTo>
                    <a:pt x="441528" y="314397"/>
                  </a:lnTo>
                  <a:lnTo>
                    <a:pt x="441981" y="288690"/>
                  </a:lnTo>
                  <a:lnTo>
                    <a:pt x="441528" y="262986"/>
                  </a:lnTo>
                  <a:lnTo>
                    <a:pt x="440178" y="237671"/>
                  </a:lnTo>
                  <a:lnTo>
                    <a:pt x="437949" y="212845"/>
                  </a:lnTo>
                  <a:lnTo>
                    <a:pt x="434858" y="188599"/>
                  </a:lnTo>
                  <a:lnTo>
                    <a:pt x="451801" y="193151"/>
                  </a:lnTo>
                  <a:lnTo>
                    <a:pt x="498372" y="209867"/>
                  </a:lnTo>
                  <a:lnTo>
                    <a:pt x="556707" y="247065"/>
                  </a:lnTo>
                  <a:lnTo>
                    <a:pt x="577381" y="288690"/>
                  </a:lnTo>
                  <a:lnTo>
                    <a:pt x="572097" y="309711"/>
                  </a:lnTo>
                  <a:lnTo>
                    <a:pt x="531899" y="349813"/>
                  </a:lnTo>
                  <a:lnTo>
                    <a:pt x="483609" y="373586"/>
                  </a:lnTo>
                  <a:lnTo>
                    <a:pt x="451799" y="384230"/>
                  </a:lnTo>
                  <a:lnTo>
                    <a:pt x="434858" y="388782"/>
                  </a:lnTo>
                  <a:close/>
                </a:path>
                <a:path w="577850" h="577850">
                  <a:moveTo>
                    <a:pt x="206590" y="565489"/>
                  </a:moveTo>
                  <a:lnTo>
                    <a:pt x="161704" y="547920"/>
                  </a:lnTo>
                  <a:lnTo>
                    <a:pt x="120815" y="523422"/>
                  </a:lnTo>
                  <a:lnTo>
                    <a:pt x="84657" y="492727"/>
                  </a:lnTo>
                  <a:lnTo>
                    <a:pt x="53962" y="456570"/>
                  </a:lnTo>
                  <a:lnTo>
                    <a:pt x="29464" y="415681"/>
                  </a:lnTo>
                  <a:lnTo>
                    <a:pt x="11897" y="370795"/>
                  </a:lnTo>
                  <a:lnTo>
                    <a:pt x="23313" y="378868"/>
                  </a:lnTo>
                  <a:lnTo>
                    <a:pt x="35871" y="386587"/>
                  </a:lnTo>
                  <a:lnTo>
                    <a:pt x="83961" y="408846"/>
                  </a:lnTo>
                  <a:lnTo>
                    <a:pt x="126686" y="422330"/>
                  </a:lnTo>
                  <a:lnTo>
                    <a:pt x="149575" y="427811"/>
                  </a:lnTo>
                  <a:lnTo>
                    <a:pt x="155056" y="450700"/>
                  </a:lnTo>
                  <a:lnTo>
                    <a:pt x="168540" y="493425"/>
                  </a:lnTo>
                  <a:lnTo>
                    <a:pt x="190802" y="541515"/>
                  </a:lnTo>
                  <a:lnTo>
                    <a:pt x="198522" y="554072"/>
                  </a:lnTo>
                  <a:lnTo>
                    <a:pt x="206590" y="565489"/>
                  </a:lnTo>
                  <a:close/>
                </a:path>
                <a:path w="577850" h="577850">
                  <a:moveTo>
                    <a:pt x="370790" y="565489"/>
                  </a:moveTo>
                  <a:lnTo>
                    <a:pt x="393927" y="527835"/>
                  </a:lnTo>
                  <a:lnTo>
                    <a:pt x="415997" y="472606"/>
                  </a:lnTo>
                  <a:lnTo>
                    <a:pt x="427806" y="427811"/>
                  </a:lnTo>
                  <a:lnTo>
                    <a:pt x="450695" y="422330"/>
                  </a:lnTo>
                  <a:lnTo>
                    <a:pt x="493420" y="408846"/>
                  </a:lnTo>
                  <a:lnTo>
                    <a:pt x="541510" y="386585"/>
                  </a:lnTo>
                  <a:lnTo>
                    <a:pt x="565484" y="370795"/>
                  </a:lnTo>
                  <a:lnTo>
                    <a:pt x="547915" y="415682"/>
                  </a:lnTo>
                  <a:lnTo>
                    <a:pt x="523417" y="456571"/>
                  </a:lnTo>
                  <a:lnTo>
                    <a:pt x="492722" y="492729"/>
                  </a:lnTo>
                  <a:lnTo>
                    <a:pt x="456565" y="523424"/>
                  </a:lnTo>
                  <a:lnTo>
                    <a:pt x="415676" y="547922"/>
                  </a:lnTo>
                  <a:lnTo>
                    <a:pt x="370790" y="565489"/>
                  </a:lnTo>
                  <a:close/>
                </a:path>
                <a:path w="577850" h="577850">
                  <a:moveTo>
                    <a:pt x="427806" y="427811"/>
                  </a:moveTo>
                  <a:close/>
                </a:path>
                <a:path w="577850" h="577850">
                  <a:moveTo>
                    <a:pt x="288690" y="577381"/>
                  </a:moveTo>
                  <a:lnTo>
                    <a:pt x="247065" y="556705"/>
                  </a:lnTo>
                  <a:lnTo>
                    <a:pt x="209867" y="498372"/>
                  </a:lnTo>
                  <a:lnTo>
                    <a:pt x="193151" y="451799"/>
                  </a:lnTo>
                  <a:lnTo>
                    <a:pt x="188599" y="434858"/>
                  </a:lnTo>
                  <a:lnTo>
                    <a:pt x="212845" y="437949"/>
                  </a:lnTo>
                  <a:lnTo>
                    <a:pt x="237671" y="440178"/>
                  </a:lnTo>
                  <a:lnTo>
                    <a:pt x="262984" y="441528"/>
                  </a:lnTo>
                  <a:lnTo>
                    <a:pt x="288690" y="441981"/>
                  </a:lnTo>
                  <a:lnTo>
                    <a:pt x="386868" y="441981"/>
                  </a:lnTo>
                  <a:lnTo>
                    <a:pt x="384229" y="451801"/>
                  </a:lnTo>
                  <a:lnTo>
                    <a:pt x="367514" y="498372"/>
                  </a:lnTo>
                  <a:lnTo>
                    <a:pt x="330316" y="556705"/>
                  </a:lnTo>
                  <a:lnTo>
                    <a:pt x="309711" y="572097"/>
                  </a:lnTo>
                  <a:lnTo>
                    <a:pt x="288690" y="577381"/>
                  </a:lnTo>
                  <a:close/>
                </a:path>
                <a:path w="577850" h="577850">
                  <a:moveTo>
                    <a:pt x="386868" y="441981"/>
                  </a:moveTo>
                  <a:lnTo>
                    <a:pt x="288690" y="441981"/>
                  </a:lnTo>
                  <a:lnTo>
                    <a:pt x="314397" y="441528"/>
                  </a:lnTo>
                  <a:lnTo>
                    <a:pt x="339710" y="440178"/>
                  </a:lnTo>
                  <a:lnTo>
                    <a:pt x="364536" y="437949"/>
                  </a:lnTo>
                  <a:lnTo>
                    <a:pt x="388782" y="434858"/>
                  </a:lnTo>
                  <a:lnTo>
                    <a:pt x="386868" y="4419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2546679" y="9160917"/>
            <a:ext cx="3537585" cy="720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945"/>
              </a:lnSpc>
              <a:spcBef>
                <a:spcPts val="110"/>
              </a:spcBef>
            </a:pPr>
            <a:r>
              <a:rPr dirty="0" sz="1850">
                <a:latin typeface="Tahoma"/>
                <a:cs typeface="Tahoma"/>
              </a:rPr>
              <a:t>Visit</a:t>
            </a:r>
            <a:r>
              <a:rPr dirty="0" sz="1850" spc="-150">
                <a:latin typeface="Tahoma"/>
                <a:cs typeface="Tahoma"/>
              </a:rPr>
              <a:t> </a:t>
            </a:r>
            <a:r>
              <a:rPr dirty="0" sz="1850" spc="-75">
                <a:latin typeface="Tahoma"/>
                <a:cs typeface="Tahoma"/>
              </a:rPr>
              <a:t>Our</a:t>
            </a:r>
            <a:r>
              <a:rPr dirty="0" sz="1850" spc="-150">
                <a:latin typeface="Tahoma"/>
                <a:cs typeface="Tahoma"/>
              </a:rPr>
              <a:t> </a:t>
            </a:r>
            <a:r>
              <a:rPr dirty="0" sz="1850">
                <a:latin typeface="Tahoma"/>
                <a:cs typeface="Tahoma"/>
              </a:rPr>
              <a:t>College</a:t>
            </a:r>
            <a:r>
              <a:rPr dirty="0" sz="1850" spc="-150">
                <a:latin typeface="Tahoma"/>
                <a:cs typeface="Tahoma"/>
              </a:rPr>
              <a:t> </a:t>
            </a:r>
            <a:r>
              <a:rPr dirty="0" sz="1850" spc="-20">
                <a:latin typeface="Tahoma"/>
                <a:cs typeface="Tahoma"/>
              </a:rPr>
              <a:t>Site</a:t>
            </a:r>
            <a:endParaRPr sz="1850">
              <a:latin typeface="Tahoma"/>
              <a:cs typeface="Tahoma"/>
            </a:endParaRPr>
          </a:p>
          <a:p>
            <a:pPr marL="12700">
              <a:lnSpc>
                <a:spcPts val="3504"/>
              </a:lnSpc>
            </a:pPr>
            <a:r>
              <a:rPr dirty="0" sz="3150" spc="-200" b="1">
                <a:latin typeface="Tahoma"/>
                <a:cs typeface="Tahoma"/>
                <a:hlinkClick r:id="rId5"/>
              </a:rPr>
              <a:t>www.technonjr.org</a:t>
            </a:r>
            <a:endParaRPr sz="3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6543" y="3293703"/>
            <a:ext cx="210185" cy="914400"/>
            <a:chOff x="2086543" y="3293703"/>
            <a:chExt cx="210185" cy="914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6543" y="3293703"/>
              <a:ext cx="210179" cy="21017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6543" y="3997805"/>
              <a:ext cx="210179" cy="210179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6543" y="4701906"/>
            <a:ext cx="210179" cy="21017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6543" y="5406007"/>
            <a:ext cx="210179" cy="21017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6543" y="6110108"/>
            <a:ext cx="210179" cy="21017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6543" y="6814209"/>
            <a:ext cx="210179" cy="21017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6543" y="7518310"/>
            <a:ext cx="210179" cy="21017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6543" y="8222411"/>
            <a:ext cx="210179" cy="21017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567765" y="2965735"/>
            <a:ext cx="8843010" cy="571119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 marR="4106545">
              <a:lnSpc>
                <a:spcPts val="5540"/>
              </a:lnSpc>
              <a:spcBef>
                <a:spcPts val="630"/>
              </a:spcBef>
            </a:pPr>
            <a:r>
              <a:rPr dirty="0" sz="4950" spc="85">
                <a:latin typeface="Tahoma"/>
                <a:cs typeface="Tahoma"/>
              </a:rPr>
              <a:t>INTRODUCTION </a:t>
            </a:r>
            <a:r>
              <a:rPr dirty="0" sz="4950" spc="180">
                <a:latin typeface="Tahoma"/>
                <a:cs typeface="Tahoma"/>
              </a:rPr>
              <a:t>OVERVIEW</a:t>
            </a:r>
            <a:endParaRPr sz="4950">
              <a:latin typeface="Tahoma"/>
              <a:cs typeface="Tahoma"/>
            </a:endParaRPr>
          </a:p>
          <a:p>
            <a:pPr marL="12700" marR="1111885">
              <a:lnSpc>
                <a:spcPts val="5540"/>
              </a:lnSpc>
              <a:spcBef>
                <a:spcPts val="10"/>
              </a:spcBef>
            </a:pPr>
            <a:r>
              <a:rPr dirty="0" sz="4950" spc="225">
                <a:latin typeface="Tahoma"/>
                <a:cs typeface="Tahoma"/>
              </a:rPr>
              <a:t>GOALS</a:t>
            </a:r>
            <a:r>
              <a:rPr dirty="0" sz="4950" spc="130">
                <a:latin typeface="Tahoma"/>
                <a:cs typeface="Tahoma"/>
              </a:rPr>
              <a:t> </a:t>
            </a:r>
            <a:r>
              <a:rPr dirty="0" sz="4950" spc="140">
                <a:latin typeface="Tahoma"/>
                <a:cs typeface="Tahoma"/>
              </a:rPr>
              <a:t>AND</a:t>
            </a:r>
            <a:r>
              <a:rPr dirty="0" sz="4950" spc="130">
                <a:latin typeface="Tahoma"/>
                <a:cs typeface="Tahoma"/>
              </a:rPr>
              <a:t> </a:t>
            </a:r>
            <a:r>
              <a:rPr dirty="0" sz="4950" spc="335">
                <a:latin typeface="Tahoma"/>
                <a:cs typeface="Tahoma"/>
              </a:rPr>
              <a:t>OBJECTIVES </a:t>
            </a:r>
            <a:r>
              <a:rPr dirty="0" sz="4950" spc="220">
                <a:latin typeface="Tahoma"/>
                <a:cs typeface="Tahoma"/>
              </a:rPr>
              <a:t>MODULES</a:t>
            </a:r>
            <a:endParaRPr sz="4950">
              <a:latin typeface="Tahoma"/>
              <a:cs typeface="Tahoma"/>
            </a:endParaRPr>
          </a:p>
          <a:p>
            <a:pPr marL="12700" marR="5080">
              <a:lnSpc>
                <a:spcPts val="5540"/>
              </a:lnSpc>
              <a:spcBef>
                <a:spcPts val="10"/>
              </a:spcBef>
            </a:pPr>
            <a:r>
              <a:rPr dirty="0" sz="4950" spc="285">
                <a:latin typeface="Tahoma"/>
                <a:cs typeface="Tahoma"/>
              </a:rPr>
              <a:t>SYSTEM</a:t>
            </a:r>
            <a:r>
              <a:rPr dirty="0" sz="4950" spc="125">
                <a:latin typeface="Tahoma"/>
                <a:cs typeface="Tahoma"/>
              </a:rPr>
              <a:t> </a:t>
            </a:r>
            <a:r>
              <a:rPr dirty="0" sz="4950" spc="320">
                <a:latin typeface="Tahoma"/>
                <a:cs typeface="Tahoma"/>
              </a:rPr>
              <a:t>USE</a:t>
            </a:r>
            <a:r>
              <a:rPr dirty="0" sz="4950" spc="130">
                <a:latin typeface="Tahoma"/>
                <a:cs typeface="Tahoma"/>
              </a:rPr>
              <a:t> </a:t>
            </a:r>
            <a:r>
              <a:rPr dirty="0" sz="4950" spc="355">
                <a:latin typeface="Tahoma"/>
                <a:cs typeface="Tahoma"/>
              </a:rPr>
              <a:t>CASE</a:t>
            </a:r>
            <a:r>
              <a:rPr dirty="0" sz="4950" spc="125">
                <a:latin typeface="Tahoma"/>
                <a:cs typeface="Tahoma"/>
              </a:rPr>
              <a:t> </a:t>
            </a:r>
            <a:r>
              <a:rPr dirty="0" sz="4950" spc="65">
                <a:latin typeface="Tahoma"/>
                <a:cs typeface="Tahoma"/>
              </a:rPr>
              <a:t>DIAGRAM </a:t>
            </a:r>
            <a:r>
              <a:rPr dirty="0" sz="4950" spc="195">
                <a:latin typeface="Tahoma"/>
                <a:cs typeface="Tahoma"/>
              </a:rPr>
              <a:t>IMPORTANCE</a:t>
            </a:r>
            <a:endParaRPr sz="4950">
              <a:latin typeface="Tahoma"/>
              <a:cs typeface="Tahoma"/>
            </a:endParaRPr>
          </a:p>
          <a:p>
            <a:pPr marL="12700" marR="4603750">
              <a:lnSpc>
                <a:spcPts val="5540"/>
              </a:lnSpc>
            </a:pPr>
            <a:r>
              <a:rPr dirty="0" sz="4950" spc="405">
                <a:latin typeface="Tahoma"/>
                <a:cs typeface="Tahoma"/>
              </a:rPr>
              <a:t>REFERENCES </a:t>
            </a:r>
            <a:r>
              <a:rPr dirty="0" sz="4950" spc="200">
                <a:latin typeface="Tahoma"/>
                <a:cs typeface="Tahoma"/>
              </a:rPr>
              <a:t>CONCLUSION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815653" cy="4123760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4" name="object 14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0184" y="0"/>
              <a:ext cx="4007814" cy="424246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09099" y="4244340"/>
              <a:ext cx="4578899" cy="573404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105785">
              <a:lnSpc>
                <a:spcPct val="100000"/>
              </a:lnSpc>
              <a:spcBef>
                <a:spcPts val="135"/>
              </a:spcBef>
            </a:pPr>
            <a:r>
              <a:rPr dirty="0" spc="-490"/>
              <a:t>Presentation</a:t>
            </a:r>
            <a:r>
              <a:rPr dirty="0" spc="-910"/>
              <a:t> </a:t>
            </a:r>
            <a:r>
              <a:rPr dirty="0" spc="-540"/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16000" y="3540267"/>
            <a:ext cx="16233140" cy="454025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algn="just" marL="12700" marR="5080">
              <a:lnSpc>
                <a:spcPts val="5030"/>
              </a:lnSpc>
              <a:spcBef>
                <a:spcPts val="540"/>
              </a:spcBef>
            </a:pPr>
            <a:r>
              <a:rPr dirty="0" sz="4500" spc="-310">
                <a:latin typeface="Tahoma"/>
                <a:cs typeface="Tahoma"/>
              </a:rPr>
              <a:t>In</a:t>
            </a:r>
            <a:r>
              <a:rPr dirty="0" sz="4500" spc="780">
                <a:latin typeface="Tahoma"/>
                <a:cs typeface="Tahoma"/>
              </a:rPr>
              <a:t> </a:t>
            </a:r>
            <a:r>
              <a:rPr dirty="0" sz="4500" spc="60">
                <a:latin typeface="Tahoma"/>
                <a:cs typeface="Tahoma"/>
              </a:rPr>
              <a:t>this</a:t>
            </a:r>
            <a:r>
              <a:rPr dirty="0" sz="4500" spc="78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presentation,</a:t>
            </a:r>
            <a:r>
              <a:rPr dirty="0" sz="4500" spc="78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we</a:t>
            </a:r>
            <a:r>
              <a:rPr dirty="0" sz="4500" spc="78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delve</a:t>
            </a:r>
            <a:r>
              <a:rPr dirty="0" sz="4500" spc="78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into</a:t>
            </a:r>
            <a:r>
              <a:rPr dirty="0" sz="4500" spc="78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our</a:t>
            </a:r>
            <a:r>
              <a:rPr dirty="0" sz="4500" spc="78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comprehensive</a:t>
            </a:r>
            <a:r>
              <a:rPr dirty="0" sz="4500" spc="780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Hostel </a:t>
            </a:r>
            <a:r>
              <a:rPr dirty="0" sz="4500">
                <a:latin typeface="Tahoma"/>
                <a:cs typeface="Tahoma"/>
              </a:rPr>
              <a:t>Management</a:t>
            </a:r>
            <a:r>
              <a:rPr dirty="0" sz="4500" spc="2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System,</a:t>
            </a:r>
            <a:r>
              <a:rPr dirty="0" sz="4500" spc="2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a</a:t>
            </a:r>
            <a:r>
              <a:rPr dirty="0" sz="4500" spc="2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transformative</a:t>
            </a:r>
            <a:r>
              <a:rPr dirty="0" sz="4500" spc="2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solution</a:t>
            </a:r>
            <a:r>
              <a:rPr dirty="0" sz="4500" spc="2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designed</a:t>
            </a:r>
            <a:r>
              <a:rPr dirty="0" sz="4500" spc="20">
                <a:latin typeface="Tahoma"/>
                <a:cs typeface="Tahoma"/>
              </a:rPr>
              <a:t>  </a:t>
            </a:r>
            <a:r>
              <a:rPr dirty="0" sz="4500" spc="-25">
                <a:latin typeface="Tahoma"/>
                <a:cs typeface="Tahoma"/>
              </a:rPr>
              <a:t>to </a:t>
            </a:r>
            <a:r>
              <a:rPr dirty="0" sz="4500">
                <a:latin typeface="Tahoma"/>
                <a:cs typeface="Tahoma"/>
              </a:rPr>
              <a:t>streamline</a:t>
            </a:r>
            <a:r>
              <a:rPr dirty="0" sz="4500" spc="459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the</a:t>
            </a:r>
            <a:r>
              <a:rPr dirty="0" sz="4500" spc="459">
                <a:latin typeface="Tahoma"/>
                <a:cs typeface="Tahoma"/>
              </a:rPr>
              <a:t>  </a:t>
            </a:r>
            <a:r>
              <a:rPr dirty="0" sz="4500" spc="75">
                <a:latin typeface="Tahoma"/>
                <a:cs typeface="Tahoma"/>
              </a:rPr>
              <a:t>intricacies</a:t>
            </a:r>
            <a:r>
              <a:rPr dirty="0" sz="4500" spc="459">
                <a:latin typeface="Tahoma"/>
                <a:cs typeface="Tahoma"/>
              </a:rPr>
              <a:t>  </a:t>
            </a:r>
            <a:r>
              <a:rPr dirty="0" sz="4500" spc="75">
                <a:latin typeface="Tahoma"/>
                <a:cs typeface="Tahoma"/>
              </a:rPr>
              <a:t>of</a:t>
            </a:r>
            <a:r>
              <a:rPr dirty="0" sz="4500" spc="459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student</a:t>
            </a:r>
            <a:r>
              <a:rPr dirty="0" sz="4500" spc="459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accommodation</a:t>
            </a:r>
            <a:r>
              <a:rPr dirty="0" sz="4500" spc="465">
                <a:latin typeface="Tahoma"/>
                <a:cs typeface="Tahoma"/>
              </a:rPr>
              <a:t>  </a:t>
            </a:r>
            <a:r>
              <a:rPr dirty="0" sz="4500" spc="-25">
                <a:latin typeface="Tahoma"/>
                <a:cs typeface="Tahoma"/>
              </a:rPr>
              <a:t>and </a:t>
            </a:r>
            <a:r>
              <a:rPr dirty="0" sz="4500">
                <a:latin typeface="Tahoma"/>
                <a:cs typeface="Tahoma"/>
              </a:rPr>
              <a:t>administrative</a:t>
            </a:r>
            <a:r>
              <a:rPr dirty="0" sz="4500" spc="18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operations.</a:t>
            </a:r>
            <a:r>
              <a:rPr dirty="0" sz="4500" spc="18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Within</a:t>
            </a:r>
            <a:r>
              <a:rPr dirty="0" sz="4500" spc="18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the</a:t>
            </a:r>
            <a:r>
              <a:rPr dirty="0" sz="4500" spc="18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traditional</a:t>
            </a:r>
            <a:r>
              <a:rPr dirty="0" sz="4500" spc="180">
                <a:latin typeface="Tahoma"/>
                <a:cs typeface="Tahoma"/>
              </a:rPr>
              <a:t>  </a:t>
            </a:r>
            <a:r>
              <a:rPr dirty="0" sz="4500" spc="-10">
                <a:latin typeface="Tahoma"/>
                <a:cs typeface="Tahoma"/>
              </a:rPr>
              <a:t>framework, </a:t>
            </a:r>
            <a:r>
              <a:rPr dirty="0" sz="4500">
                <a:latin typeface="Tahoma"/>
                <a:cs typeface="Tahoma"/>
              </a:rPr>
              <a:t>managing</a:t>
            </a:r>
            <a:r>
              <a:rPr dirty="0" sz="4500" spc="445">
                <a:latin typeface="Tahoma"/>
                <a:cs typeface="Tahoma"/>
              </a:rPr>
              <a:t>  </a:t>
            </a:r>
            <a:r>
              <a:rPr dirty="0" sz="4500" spc="50">
                <a:latin typeface="Tahoma"/>
                <a:cs typeface="Tahoma"/>
              </a:rPr>
              <a:t>hostels</a:t>
            </a:r>
            <a:r>
              <a:rPr dirty="0" sz="4500" spc="44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posed</a:t>
            </a:r>
            <a:r>
              <a:rPr dirty="0" sz="4500" spc="45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challenges</a:t>
            </a:r>
            <a:r>
              <a:rPr dirty="0" sz="4500" spc="44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encompassing</a:t>
            </a:r>
            <a:r>
              <a:rPr dirty="0" sz="4500" spc="450">
                <a:latin typeface="Tahoma"/>
                <a:cs typeface="Tahoma"/>
              </a:rPr>
              <a:t>  </a:t>
            </a:r>
            <a:r>
              <a:rPr dirty="0" sz="4500" spc="-10">
                <a:latin typeface="Tahoma"/>
                <a:cs typeface="Tahoma"/>
              </a:rPr>
              <a:t>manual </a:t>
            </a:r>
            <a:r>
              <a:rPr dirty="0" sz="4500" spc="75">
                <a:latin typeface="Tahoma"/>
                <a:cs typeface="Tahoma"/>
              </a:rPr>
              <a:t>processes</a:t>
            </a:r>
            <a:r>
              <a:rPr dirty="0" sz="4500" spc="965">
                <a:latin typeface="Tahoma"/>
                <a:cs typeface="Tahoma"/>
              </a:rPr>
              <a:t>  </a:t>
            </a:r>
            <a:r>
              <a:rPr dirty="0" sz="4500" spc="50">
                <a:latin typeface="Tahoma"/>
                <a:cs typeface="Tahoma"/>
              </a:rPr>
              <a:t>for</a:t>
            </a:r>
            <a:r>
              <a:rPr dirty="0" sz="4500" spc="96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student</a:t>
            </a:r>
            <a:r>
              <a:rPr dirty="0" sz="4500" spc="96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enrollment,</a:t>
            </a:r>
            <a:r>
              <a:rPr dirty="0" sz="4500" spc="969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bed</a:t>
            </a:r>
            <a:r>
              <a:rPr dirty="0" sz="4500" spc="96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allocation,</a:t>
            </a:r>
            <a:r>
              <a:rPr dirty="0" sz="4500" spc="965">
                <a:latin typeface="Tahoma"/>
                <a:cs typeface="Tahoma"/>
              </a:rPr>
              <a:t>  </a:t>
            </a:r>
            <a:r>
              <a:rPr dirty="0" sz="4500" spc="-20">
                <a:latin typeface="Tahoma"/>
                <a:cs typeface="Tahoma"/>
              </a:rPr>
              <a:t>rent </a:t>
            </a:r>
            <a:r>
              <a:rPr dirty="0" sz="4500" spc="-60">
                <a:latin typeface="Tahoma"/>
                <a:cs typeface="Tahoma"/>
              </a:rPr>
              <a:t>management,</a:t>
            </a:r>
            <a:r>
              <a:rPr dirty="0" sz="4500" spc="-465">
                <a:latin typeface="Tahoma"/>
                <a:cs typeface="Tahoma"/>
              </a:rPr>
              <a:t> </a:t>
            </a:r>
            <a:r>
              <a:rPr dirty="0" sz="4500" spc="-80">
                <a:latin typeface="Tahoma"/>
                <a:cs typeface="Tahoma"/>
              </a:rPr>
              <a:t>and</a:t>
            </a:r>
            <a:r>
              <a:rPr dirty="0" sz="4500" spc="-459">
                <a:latin typeface="Tahoma"/>
                <a:cs typeface="Tahoma"/>
              </a:rPr>
              <a:t> </a:t>
            </a:r>
            <a:r>
              <a:rPr dirty="0" sz="4500" spc="-25">
                <a:latin typeface="Tahoma"/>
                <a:cs typeface="Tahoma"/>
              </a:rPr>
              <a:t>overall</a:t>
            </a:r>
            <a:r>
              <a:rPr dirty="0" sz="4500" spc="-459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expense</a:t>
            </a:r>
            <a:r>
              <a:rPr dirty="0" sz="4500" spc="-465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tracking.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9691709"/>
            <a:ext cx="18288000" cy="595630"/>
            <a:chOff x="0" y="9691709"/>
            <a:chExt cx="18288000" cy="595630"/>
          </a:xfrm>
        </p:grpSpPr>
        <p:sp>
          <p:nvSpPr>
            <p:cNvPr id="4" name="object 4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815653" cy="41237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4036695">
              <a:lnSpc>
                <a:spcPct val="100000"/>
              </a:lnSpc>
              <a:spcBef>
                <a:spcPts val="135"/>
              </a:spcBef>
            </a:pPr>
            <a:r>
              <a:rPr dirty="0" spc="-890"/>
              <a:t>INTRODUCTION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5091944"/>
            <a:ext cx="18288000" cy="5195570"/>
            <a:chOff x="0" y="5091944"/>
            <a:chExt cx="18288000" cy="5195570"/>
          </a:xfrm>
        </p:grpSpPr>
        <p:sp>
          <p:nvSpPr>
            <p:cNvPr id="3" name="object 3" descr=""/>
            <p:cNvSpPr/>
            <p:nvPr/>
          </p:nvSpPr>
          <p:spPr>
            <a:xfrm>
              <a:off x="2034661" y="5091944"/>
              <a:ext cx="16253460" cy="5195570"/>
            </a:xfrm>
            <a:custGeom>
              <a:avLst/>
              <a:gdLst/>
              <a:ahLst/>
              <a:cxnLst/>
              <a:rect l="l" t="t" r="r" b="b"/>
              <a:pathLst>
                <a:path w="16253460" h="5195570">
                  <a:moveTo>
                    <a:pt x="12446295" y="3654753"/>
                  </a:moveTo>
                  <a:lnTo>
                    <a:pt x="10580025" y="3654753"/>
                  </a:lnTo>
                  <a:lnTo>
                    <a:pt x="10580025" y="2694959"/>
                  </a:lnTo>
                  <a:lnTo>
                    <a:pt x="10385159" y="2694959"/>
                  </a:lnTo>
                  <a:lnTo>
                    <a:pt x="10385159" y="2500830"/>
                  </a:lnTo>
                  <a:lnTo>
                    <a:pt x="10580025" y="2500830"/>
                  </a:lnTo>
                  <a:lnTo>
                    <a:pt x="10580025" y="1927265"/>
                  </a:lnTo>
                  <a:lnTo>
                    <a:pt x="10438088" y="1927265"/>
                  </a:lnTo>
                  <a:lnTo>
                    <a:pt x="10438088" y="1733135"/>
                  </a:lnTo>
                  <a:lnTo>
                    <a:pt x="10580025" y="1733135"/>
                  </a:lnTo>
                  <a:lnTo>
                    <a:pt x="10580025" y="0"/>
                  </a:lnTo>
                  <a:lnTo>
                    <a:pt x="10685177" y="0"/>
                  </a:lnTo>
                  <a:lnTo>
                    <a:pt x="10685177" y="420732"/>
                  </a:lnTo>
                  <a:lnTo>
                    <a:pt x="10921680" y="420732"/>
                  </a:lnTo>
                  <a:lnTo>
                    <a:pt x="10921680" y="1143775"/>
                  </a:lnTo>
                  <a:lnTo>
                    <a:pt x="11739078" y="1143775"/>
                  </a:lnTo>
                  <a:lnTo>
                    <a:pt x="11739078" y="1735341"/>
                  </a:lnTo>
                  <a:lnTo>
                    <a:pt x="12446295" y="1735341"/>
                  </a:lnTo>
                  <a:lnTo>
                    <a:pt x="12446295" y="3654753"/>
                  </a:lnTo>
                  <a:close/>
                </a:path>
                <a:path w="16253460" h="5195570">
                  <a:moveTo>
                    <a:pt x="7289530" y="578418"/>
                  </a:moveTo>
                  <a:lnTo>
                    <a:pt x="7121746" y="578418"/>
                  </a:lnTo>
                  <a:lnTo>
                    <a:pt x="7121746" y="52592"/>
                  </a:lnTo>
                  <a:lnTo>
                    <a:pt x="7289530" y="52592"/>
                  </a:lnTo>
                  <a:lnTo>
                    <a:pt x="7289530" y="578418"/>
                  </a:lnTo>
                  <a:close/>
                </a:path>
                <a:path w="16253460" h="5195570">
                  <a:moveTo>
                    <a:pt x="16253336" y="4691670"/>
                  </a:moveTo>
                  <a:lnTo>
                    <a:pt x="13891957" y="4691670"/>
                  </a:lnTo>
                  <a:lnTo>
                    <a:pt x="13891957" y="2287551"/>
                  </a:lnTo>
                  <a:lnTo>
                    <a:pt x="14496579" y="2287551"/>
                  </a:lnTo>
                  <a:lnTo>
                    <a:pt x="14496579" y="1577655"/>
                  </a:lnTo>
                  <a:lnTo>
                    <a:pt x="14864523" y="1577655"/>
                  </a:lnTo>
                  <a:lnTo>
                    <a:pt x="14864523" y="1051741"/>
                  </a:lnTo>
                  <a:lnTo>
                    <a:pt x="15048539" y="1051741"/>
                  </a:lnTo>
                  <a:lnTo>
                    <a:pt x="15048539" y="447027"/>
                  </a:lnTo>
                  <a:lnTo>
                    <a:pt x="15232555" y="447027"/>
                  </a:lnTo>
                  <a:lnTo>
                    <a:pt x="15232555" y="1048653"/>
                  </a:lnTo>
                  <a:lnTo>
                    <a:pt x="15521722" y="1048653"/>
                  </a:lnTo>
                  <a:lnTo>
                    <a:pt x="15521722" y="1603863"/>
                  </a:lnTo>
                  <a:lnTo>
                    <a:pt x="16021105" y="1603863"/>
                  </a:lnTo>
                  <a:lnTo>
                    <a:pt x="16021105" y="2421413"/>
                  </a:lnTo>
                  <a:lnTo>
                    <a:pt x="16172041" y="2421413"/>
                  </a:lnTo>
                  <a:lnTo>
                    <a:pt x="16172041" y="2615542"/>
                  </a:lnTo>
                  <a:lnTo>
                    <a:pt x="16021105" y="2615542"/>
                  </a:lnTo>
                  <a:lnTo>
                    <a:pt x="16021105" y="3128927"/>
                  </a:lnTo>
                  <a:lnTo>
                    <a:pt x="16253336" y="3128927"/>
                  </a:lnTo>
                  <a:lnTo>
                    <a:pt x="16253336" y="4691670"/>
                  </a:lnTo>
                  <a:close/>
                </a:path>
                <a:path w="16253460" h="5195570">
                  <a:moveTo>
                    <a:pt x="8740044" y="3391884"/>
                  </a:moveTo>
                  <a:lnTo>
                    <a:pt x="6242863" y="3391884"/>
                  </a:lnTo>
                  <a:lnTo>
                    <a:pt x="6242863" y="1735341"/>
                  </a:lnTo>
                  <a:lnTo>
                    <a:pt x="6505743" y="1735341"/>
                  </a:lnTo>
                  <a:lnTo>
                    <a:pt x="6505743" y="1120304"/>
                  </a:lnTo>
                  <a:lnTo>
                    <a:pt x="6672115" y="1120304"/>
                  </a:lnTo>
                  <a:lnTo>
                    <a:pt x="6672115" y="885319"/>
                  </a:lnTo>
                  <a:lnTo>
                    <a:pt x="6847398" y="885319"/>
                  </a:lnTo>
                  <a:lnTo>
                    <a:pt x="6847398" y="578418"/>
                  </a:lnTo>
                  <a:lnTo>
                    <a:pt x="7609749" y="578418"/>
                  </a:lnTo>
                  <a:lnTo>
                    <a:pt x="7609749" y="881966"/>
                  </a:lnTo>
                  <a:lnTo>
                    <a:pt x="7767477" y="881966"/>
                  </a:lnTo>
                  <a:lnTo>
                    <a:pt x="7767477" y="1104332"/>
                  </a:lnTo>
                  <a:lnTo>
                    <a:pt x="7925117" y="1104332"/>
                  </a:lnTo>
                  <a:lnTo>
                    <a:pt x="7925117" y="2261256"/>
                  </a:lnTo>
                  <a:lnTo>
                    <a:pt x="8503452" y="2261256"/>
                  </a:lnTo>
                  <a:lnTo>
                    <a:pt x="8503452" y="3134222"/>
                  </a:lnTo>
                  <a:lnTo>
                    <a:pt x="8740044" y="3134222"/>
                  </a:lnTo>
                  <a:lnTo>
                    <a:pt x="8740044" y="3391884"/>
                  </a:lnTo>
                  <a:close/>
                </a:path>
                <a:path w="16253460" h="5195570">
                  <a:moveTo>
                    <a:pt x="13734229" y="4338442"/>
                  </a:moveTo>
                  <a:lnTo>
                    <a:pt x="12709085" y="4338442"/>
                  </a:lnTo>
                  <a:lnTo>
                    <a:pt x="12709085" y="3116308"/>
                  </a:lnTo>
                  <a:lnTo>
                    <a:pt x="12998254" y="3116308"/>
                  </a:lnTo>
                  <a:lnTo>
                    <a:pt x="12998254" y="1657337"/>
                  </a:lnTo>
                  <a:lnTo>
                    <a:pt x="13339997" y="1657337"/>
                  </a:lnTo>
                  <a:lnTo>
                    <a:pt x="13339997" y="1236605"/>
                  </a:lnTo>
                  <a:lnTo>
                    <a:pt x="13524012" y="1236605"/>
                  </a:lnTo>
                  <a:lnTo>
                    <a:pt x="13524012" y="2497830"/>
                  </a:lnTo>
                  <a:lnTo>
                    <a:pt x="13734229" y="2497830"/>
                  </a:lnTo>
                  <a:lnTo>
                    <a:pt x="13734229" y="4338442"/>
                  </a:lnTo>
                  <a:close/>
                </a:path>
                <a:path w="16253460" h="5195570">
                  <a:moveTo>
                    <a:pt x="12446295" y="3944007"/>
                  </a:moveTo>
                  <a:lnTo>
                    <a:pt x="9134275" y="3944007"/>
                  </a:lnTo>
                  <a:lnTo>
                    <a:pt x="9134275" y="3214785"/>
                  </a:lnTo>
                  <a:lnTo>
                    <a:pt x="9292003" y="3214785"/>
                  </a:lnTo>
                  <a:lnTo>
                    <a:pt x="9292003" y="2979800"/>
                  </a:lnTo>
                  <a:lnTo>
                    <a:pt x="9528595" y="2979800"/>
                  </a:lnTo>
                  <a:lnTo>
                    <a:pt x="9528595" y="2227989"/>
                  </a:lnTo>
                  <a:lnTo>
                    <a:pt x="9633746" y="2227989"/>
                  </a:lnTo>
                  <a:lnTo>
                    <a:pt x="9633746" y="1382114"/>
                  </a:lnTo>
                  <a:lnTo>
                    <a:pt x="9738810" y="1382114"/>
                  </a:lnTo>
                  <a:lnTo>
                    <a:pt x="9738810" y="1972003"/>
                  </a:lnTo>
                  <a:lnTo>
                    <a:pt x="9843962" y="1972003"/>
                  </a:lnTo>
                  <a:lnTo>
                    <a:pt x="9843962" y="2997448"/>
                  </a:lnTo>
                  <a:lnTo>
                    <a:pt x="10054266" y="2997448"/>
                  </a:lnTo>
                  <a:lnTo>
                    <a:pt x="10054266" y="3174547"/>
                  </a:lnTo>
                  <a:lnTo>
                    <a:pt x="10185706" y="3174547"/>
                  </a:lnTo>
                  <a:lnTo>
                    <a:pt x="10185706" y="3654753"/>
                  </a:lnTo>
                  <a:lnTo>
                    <a:pt x="12446295" y="3654753"/>
                  </a:lnTo>
                  <a:lnTo>
                    <a:pt x="12446295" y="3944007"/>
                  </a:lnTo>
                  <a:close/>
                </a:path>
                <a:path w="16253460" h="5195570">
                  <a:moveTo>
                    <a:pt x="16253336" y="5195054"/>
                  </a:moveTo>
                  <a:lnTo>
                    <a:pt x="4245154" y="5195054"/>
                  </a:lnTo>
                  <a:lnTo>
                    <a:pt x="4245154" y="4496216"/>
                  </a:lnTo>
                  <a:lnTo>
                    <a:pt x="4875977" y="4496216"/>
                  </a:lnTo>
                  <a:lnTo>
                    <a:pt x="4875977" y="3639135"/>
                  </a:lnTo>
                  <a:lnTo>
                    <a:pt x="4642384" y="3639135"/>
                  </a:lnTo>
                  <a:lnTo>
                    <a:pt x="4642384" y="3445005"/>
                  </a:lnTo>
                  <a:lnTo>
                    <a:pt x="4875977" y="3445005"/>
                  </a:lnTo>
                  <a:lnTo>
                    <a:pt x="4875977" y="3039098"/>
                  </a:lnTo>
                  <a:lnTo>
                    <a:pt x="4642384" y="3039098"/>
                  </a:lnTo>
                  <a:lnTo>
                    <a:pt x="4642384" y="2844968"/>
                  </a:lnTo>
                  <a:lnTo>
                    <a:pt x="4875977" y="2844968"/>
                  </a:lnTo>
                  <a:lnTo>
                    <a:pt x="4875977" y="1630158"/>
                  </a:lnTo>
                  <a:lnTo>
                    <a:pt x="5021178" y="1630158"/>
                  </a:lnTo>
                  <a:lnTo>
                    <a:pt x="5021178" y="2024595"/>
                  </a:lnTo>
                  <a:lnTo>
                    <a:pt x="5191432" y="2024595"/>
                  </a:lnTo>
                  <a:lnTo>
                    <a:pt x="5191432" y="2287551"/>
                  </a:lnTo>
                  <a:lnTo>
                    <a:pt x="5953696" y="2287551"/>
                  </a:lnTo>
                  <a:lnTo>
                    <a:pt x="5953696" y="3391884"/>
                  </a:lnTo>
                  <a:lnTo>
                    <a:pt x="8740044" y="3391884"/>
                  </a:lnTo>
                  <a:lnTo>
                    <a:pt x="8740044" y="3944007"/>
                  </a:lnTo>
                  <a:lnTo>
                    <a:pt x="12446295" y="3944007"/>
                  </a:lnTo>
                  <a:lnTo>
                    <a:pt x="12446295" y="4338442"/>
                  </a:lnTo>
                  <a:lnTo>
                    <a:pt x="13734229" y="4338442"/>
                  </a:lnTo>
                  <a:lnTo>
                    <a:pt x="13734229" y="4691670"/>
                  </a:lnTo>
                  <a:lnTo>
                    <a:pt x="16253336" y="4691670"/>
                  </a:lnTo>
                  <a:lnTo>
                    <a:pt x="16253336" y="5195054"/>
                  </a:lnTo>
                  <a:close/>
                </a:path>
                <a:path w="16253460" h="5195570">
                  <a:moveTo>
                    <a:pt x="3995418" y="5195054"/>
                  </a:moveTo>
                  <a:lnTo>
                    <a:pt x="2707484" y="5195054"/>
                  </a:lnTo>
                  <a:lnTo>
                    <a:pt x="2707484" y="3537041"/>
                  </a:lnTo>
                  <a:lnTo>
                    <a:pt x="3995418" y="2852822"/>
                  </a:lnTo>
                  <a:lnTo>
                    <a:pt x="3995418" y="5195054"/>
                  </a:lnTo>
                  <a:close/>
                </a:path>
                <a:path w="16253460" h="5195570">
                  <a:moveTo>
                    <a:pt x="2392029" y="5195054"/>
                  </a:moveTo>
                  <a:lnTo>
                    <a:pt x="1366886" y="5195054"/>
                  </a:lnTo>
                  <a:lnTo>
                    <a:pt x="1366886" y="4235201"/>
                  </a:lnTo>
                  <a:lnTo>
                    <a:pt x="2392029" y="4235201"/>
                  </a:lnTo>
                  <a:lnTo>
                    <a:pt x="2392029" y="5195054"/>
                  </a:lnTo>
                  <a:close/>
                </a:path>
                <a:path w="16253460" h="5195570">
                  <a:moveTo>
                    <a:pt x="1156582" y="4509364"/>
                  </a:moveTo>
                  <a:lnTo>
                    <a:pt x="919990" y="4509364"/>
                  </a:lnTo>
                  <a:lnTo>
                    <a:pt x="919990" y="3851971"/>
                  </a:lnTo>
                  <a:lnTo>
                    <a:pt x="1156582" y="3851971"/>
                  </a:lnTo>
                  <a:lnTo>
                    <a:pt x="1156582" y="4509364"/>
                  </a:lnTo>
                  <a:close/>
                </a:path>
                <a:path w="16253460" h="5195570">
                  <a:moveTo>
                    <a:pt x="1156582" y="5195054"/>
                  </a:moveTo>
                  <a:lnTo>
                    <a:pt x="0" y="5195054"/>
                  </a:lnTo>
                  <a:lnTo>
                    <a:pt x="0" y="4825972"/>
                  </a:lnTo>
                  <a:lnTo>
                    <a:pt x="517908" y="4825972"/>
                  </a:lnTo>
                  <a:lnTo>
                    <a:pt x="517908" y="4193816"/>
                  </a:lnTo>
                  <a:lnTo>
                    <a:pt x="723713" y="4193816"/>
                  </a:lnTo>
                  <a:lnTo>
                    <a:pt x="723713" y="4509364"/>
                  </a:lnTo>
                  <a:lnTo>
                    <a:pt x="1156582" y="4509364"/>
                  </a:lnTo>
                  <a:lnTo>
                    <a:pt x="1156582" y="5195054"/>
                  </a:lnTo>
                  <a:close/>
                </a:path>
              </a:pathLst>
            </a:custGeom>
            <a:solidFill>
              <a:srgbClr val="000000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815653" cy="412376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673006" y="5946909"/>
            <a:ext cx="1198880" cy="463550"/>
          </a:xfrm>
          <a:custGeom>
            <a:avLst/>
            <a:gdLst/>
            <a:ahLst/>
            <a:cxnLst/>
            <a:rect l="l" t="t" r="r" b="b"/>
            <a:pathLst>
              <a:path w="1198880" h="463550">
                <a:moveTo>
                  <a:pt x="1198830" y="463552"/>
                </a:moveTo>
                <a:lnTo>
                  <a:pt x="0" y="463552"/>
                </a:lnTo>
                <a:lnTo>
                  <a:pt x="1927" y="412037"/>
                </a:lnTo>
                <a:lnTo>
                  <a:pt x="4332" y="364060"/>
                </a:lnTo>
                <a:lnTo>
                  <a:pt x="6725" y="323750"/>
                </a:lnTo>
                <a:lnTo>
                  <a:pt x="16553" y="243529"/>
                </a:lnTo>
                <a:lnTo>
                  <a:pt x="31999" y="199636"/>
                </a:lnTo>
                <a:lnTo>
                  <a:pt x="54079" y="162689"/>
                </a:lnTo>
                <a:lnTo>
                  <a:pt x="81919" y="131823"/>
                </a:lnTo>
                <a:lnTo>
                  <a:pt x="114645" y="106173"/>
                </a:lnTo>
                <a:lnTo>
                  <a:pt x="151383" y="84874"/>
                </a:lnTo>
                <a:lnTo>
                  <a:pt x="191258" y="67060"/>
                </a:lnTo>
                <a:lnTo>
                  <a:pt x="233398" y="51867"/>
                </a:lnTo>
                <a:lnTo>
                  <a:pt x="276926" y="38429"/>
                </a:lnTo>
                <a:lnTo>
                  <a:pt x="320970" y="25882"/>
                </a:lnTo>
                <a:lnTo>
                  <a:pt x="364655" y="13361"/>
                </a:lnTo>
                <a:lnTo>
                  <a:pt x="407107" y="0"/>
                </a:lnTo>
                <a:lnTo>
                  <a:pt x="535990" y="214754"/>
                </a:lnTo>
                <a:lnTo>
                  <a:pt x="662852" y="214754"/>
                </a:lnTo>
                <a:lnTo>
                  <a:pt x="791736" y="0"/>
                </a:lnTo>
                <a:lnTo>
                  <a:pt x="834184" y="13361"/>
                </a:lnTo>
                <a:lnTo>
                  <a:pt x="877867" y="25882"/>
                </a:lnTo>
                <a:lnTo>
                  <a:pt x="921909" y="38429"/>
                </a:lnTo>
                <a:lnTo>
                  <a:pt x="965436" y="51867"/>
                </a:lnTo>
                <a:lnTo>
                  <a:pt x="1007574" y="67060"/>
                </a:lnTo>
                <a:lnTo>
                  <a:pt x="1047449" y="84874"/>
                </a:lnTo>
                <a:lnTo>
                  <a:pt x="1084188" y="106173"/>
                </a:lnTo>
                <a:lnTo>
                  <a:pt x="1116915" y="131823"/>
                </a:lnTo>
                <a:lnTo>
                  <a:pt x="1144756" y="162689"/>
                </a:lnTo>
                <a:lnTo>
                  <a:pt x="1166838" y="199636"/>
                </a:lnTo>
                <a:lnTo>
                  <a:pt x="1182286" y="243529"/>
                </a:lnTo>
                <a:lnTo>
                  <a:pt x="1190227" y="295234"/>
                </a:lnTo>
                <a:lnTo>
                  <a:pt x="1194503" y="364060"/>
                </a:lnTo>
                <a:lnTo>
                  <a:pt x="1196904" y="412037"/>
                </a:lnTo>
                <a:lnTo>
                  <a:pt x="1198830" y="463552"/>
                </a:lnTo>
                <a:close/>
              </a:path>
            </a:pathLst>
          </a:custGeom>
          <a:solidFill>
            <a:srgbClr val="6A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026834" y="5209643"/>
            <a:ext cx="497840" cy="579120"/>
          </a:xfrm>
          <a:custGeom>
            <a:avLst/>
            <a:gdLst/>
            <a:ahLst/>
            <a:cxnLst/>
            <a:rect l="l" t="t" r="r" b="b"/>
            <a:pathLst>
              <a:path w="497840" h="579120">
                <a:moveTo>
                  <a:pt x="248778" y="578988"/>
                </a:moveTo>
                <a:lnTo>
                  <a:pt x="200579" y="573896"/>
                </a:lnTo>
                <a:lnTo>
                  <a:pt x="154451" y="558630"/>
                </a:lnTo>
                <a:lnTo>
                  <a:pt x="111897" y="532593"/>
                </a:lnTo>
                <a:lnTo>
                  <a:pt x="76481" y="496103"/>
                </a:lnTo>
                <a:lnTo>
                  <a:pt x="50604" y="449170"/>
                </a:lnTo>
                <a:lnTo>
                  <a:pt x="36668" y="391804"/>
                </a:lnTo>
                <a:lnTo>
                  <a:pt x="19523" y="376116"/>
                </a:lnTo>
                <a:lnTo>
                  <a:pt x="4285" y="350247"/>
                </a:lnTo>
                <a:lnTo>
                  <a:pt x="0" y="313474"/>
                </a:lnTo>
                <a:lnTo>
                  <a:pt x="15709" y="265073"/>
                </a:lnTo>
                <a:lnTo>
                  <a:pt x="11216" y="168172"/>
                </a:lnTo>
                <a:lnTo>
                  <a:pt x="29401" y="119517"/>
                </a:lnTo>
                <a:lnTo>
                  <a:pt x="54249" y="83746"/>
                </a:lnTo>
                <a:lnTo>
                  <a:pt x="85328" y="54301"/>
                </a:lnTo>
                <a:lnTo>
                  <a:pt x="121401" y="31177"/>
                </a:lnTo>
                <a:lnTo>
                  <a:pt x="187037" y="7260"/>
                </a:lnTo>
                <a:lnTo>
                  <a:pt x="257103" y="0"/>
                </a:lnTo>
                <a:lnTo>
                  <a:pt x="292311" y="2630"/>
                </a:lnTo>
                <a:lnTo>
                  <a:pt x="359579" y="20453"/>
                </a:lnTo>
                <a:lnTo>
                  <a:pt x="422691" y="58815"/>
                </a:lnTo>
                <a:lnTo>
                  <a:pt x="450112" y="87694"/>
                </a:lnTo>
                <a:lnTo>
                  <a:pt x="471487" y="122283"/>
                </a:lnTo>
                <a:lnTo>
                  <a:pt x="485758" y="162584"/>
                </a:lnTo>
                <a:lnTo>
                  <a:pt x="486313" y="168172"/>
                </a:lnTo>
                <a:lnTo>
                  <a:pt x="481834" y="265073"/>
                </a:lnTo>
                <a:lnTo>
                  <a:pt x="497542" y="313474"/>
                </a:lnTo>
                <a:lnTo>
                  <a:pt x="493253" y="350247"/>
                </a:lnTo>
                <a:lnTo>
                  <a:pt x="478015" y="376116"/>
                </a:lnTo>
                <a:lnTo>
                  <a:pt x="460875" y="391804"/>
                </a:lnTo>
                <a:lnTo>
                  <a:pt x="446939" y="449170"/>
                </a:lnTo>
                <a:lnTo>
                  <a:pt x="421062" y="496103"/>
                </a:lnTo>
                <a:lnTo>
                  <a:pt x="385646" y="532593"/>
                </a:lnTo>
                <a:lnTo>
                  <a:pt x="343092" y="558630"/>
                </a:lnTo>
                <a:lnTo>
                  <a:pt x="296966" y="573896"/>
                </a:lnTo>
                <a:lnTo>
                  <a:pt x="272988" y="577715"/>
                </a:lnTo>
                <a:lnTo>
                  <a:pt x="248778" y="578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887125" y="5163899"/>
            <a:ext cx="770890" cy="1247140"/>
            <a:chOff x="887125" y="5163899"/>
            <a:chExt cx="770890" cy="1247140"/>
          </a:xfrm>
        </p:grpSpPr>
        <p:sp>
          <p:nvSpPr>
            <p:cNvPr id="11" name="object 11" descr=""/>
            <p:cNvSpPr/>
            <p:nvPr/>
          </p:nvSpPr>
          <p:spPr>
            <a:xfrm>
              <a:off x="1079280" y="6025698"/>
              <a:ext cx="384175" cy="384810"/>
            </a:xfrm>
            <a:custGeom>
              <a:avLst/>
              <a:gdLst/>
              <a:ahLst/>
              <a:cxnLst/>
              <a:rect l="l" t="t" r="r" b="b"/>
              <a:pathLst>
                <a:path w="384175" h="384810">
                  <a:moveTo>
                    <a:pt x="283734" y="384763"/>
                  </a:moveTo>
                  <a:lnTo>
                    <a:pt x="100009" y="384763"/>
                  </a:lnTo>
                  <a:lnTo>
                    <a:pt x="71911" y="362592"/>
                  </a:lnTo>
                  <a:lnTo>
                    <a:pt x="47598" y="323315"/>
                  </a:lnTo>
                  <a:lnTo>
                    <a:pt x="27660" y="273842"/>
                  </a:lnTo>
                  <a:lnTo>
                    <a:pt x="12687" y="221082"/>
                  </a:lnTo>
                  <a:lnTo>
                    <a:pt x="3270" y="171943"/>
                  </a:lnTo>
                  <a:lnTo>
                    <a:pt x="0" y="133336"/>
                  </a:lnTo>
                  <a:lnTo>
                    <a:pt x="6854" y="101904"/>
                  </a:lnTo>
                  <a:lnTo>
                    <a:pt x="56202" y="43389"/>
                  </a:lnTo>
                  <a:lnTo>
                    <a:pt x="95038" y="20773"/>
                  </a:lnTo>
                  <a:lnTo>
                    <a:pt x="140877" y="5565"/>
                  </a:lnTo>
                  <a:lnTo>
                    <a:pt x="191891" y="0"/>
                  </a:lnTo>
                  <a:lnTo>
                    <a:pt x="242905" y="5565"/>
                  </a:lnTo>
                  <a:lnTo>
                    <a:pt x="288744" y="20773"/>
                  </a:lnTo>
                  <a:lnTo>
                    <a:pt x="327580" y="43389"/>
                  </a:lnTo>
                  <a:lnTo>
                    <a:pt x="357585" y="71177"/>
                  </a:lnTo>
                  <a:lnTo>
                    <a:pt x="383783" y="133336"/>
                  </a:lnTo>
                  <a:lnTo>
                    <a:pt x="380511" y="171948"/>
                  </a:lnTo>
                  <a:lnTo>
                    <a:pt x="371091" y="221087"/>
                  </a:lnTo>
                  <a:lnTo>
                    <a:pt x="356113" y="273847"/>
                  </a:lnTo>
                  <a:lnTo>
                    <a:pt x="336166" y="323318"/>
                  </a:lnTo>
                  <a:lnTo>
                    <a:pt x="311843" y="362593"/>
                  </a:lnTo>
                  <a:lnTo>
                    <a:pt x="283734" y="384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67251" y="6027125"/>
              <a:ext cx="200660" cy="383540"/>
            </a:xfrm>
            <a:custGeom>
              <a:avLst/>
              <a:gdLst/>
              <a:ahLst/>
              <a:cxnLst/>
              <a:rect l="l" t="t" r="r" b="b"/>
              <a:pathLst>
                <a:path w="200659" h="383539">
                  <a:moveTo>
                    <a:pt x="152035" y="383336"/>
                  </a:moveTo>
                  <a:lnTo>
                    <a:pt x="0" y="383336"/>
                  </a:lnTo>
                  <a:lnTo>
                    <a:pt x="55647" y="103796"/>
                  </a:lnTo>
                  <a:lnTo>
                    <a:pt x="34094" y="76252"/>
                  </a:lnTo>
                  <a:lnTo>
                    <a:pt x="106458" y="0"/>
                  </a:lnTo>
                  <a:lnTo>
                    <a:pt x="178835" y="76252"/>
                  </a:lnTo>
                  <a:lnTo>
                    <a:pt x="164034" y="103889"/>
                  </a:lnTo>
                  <a:lnTo>
                    <a:pt x="200467" y="381236"/>
                  </a:lnTo>
                  <a:lnTo>
                    <a:pt x="152035" y="383336"/>
                  </a:lnTo>
                  <a:close/>
                </a:path>
              </a:pathLst>
            </a:custGeom>
            <a:solidFill>
              <a:srgbClr val="00BC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05062" y="5710318"/>
              <a:ext cx="337820" cy="339090"/>
            </a:xfrm>
            <a:custGeom>
              <a:avLst/>
              <a:gdLst/>
              <a:ahLst/>
              <a:cxnLst/>
              <a:rect l="l" t="t" r="r" b="b"/>
              <a:pathLst>
                <a:path w="337819" h="339089">
                  <a:moveTo>
                    <a:pt x="163400" y="338723"/>
                  </a:moveTo>
                  <a:lnTo>
                    <a:pt x="0" y="160233"/>
                  </a:lnTo>
                  <a:lnTo>
                    <a:pt x="7505" y="0"/>
                  </a:lnTo>
                  <a:lnTo>
                    <a:pt x="329311" y="502"/>
                  </a:lnTo>
                  <a:lnTo>
                    <a:pt x="337306" y="164513"/>
                  </a:lnTo>
                  <a:lnTo>
                    <a:pt x="163400" y="338723"/>
                  </a:lnTo>
                  <a:close/>
                </a:path>
              </a:pathLst>
            </a:custGeom>
            <a:solidFill>
              <a:srgbClr val="D3AA9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345" y="6027112"/>
              <a:ext cx="144741" cy="10390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32243" y="5860744"/>
              <a:ext cx="483234" cy="310515"/>
            </a:xfrm>
            <a:custGeom>
              <a:avLst/>
              <a:gdLst/>
              <a:ahLst/>
              <a:cxnLst/>
              <a:rect l="l" t="t" r="r" b="b"/>
              <a:pathLst>
                <a:path w="483234" h="310514">
                  <a:moveTo>
                    <a:pt x="241465" y="166395"/>
                  </a:moveTo>
                  <a:lnTo>
                    <a:pt x="73253" y="0"/>
                  </a:lnTo>
                  <a:lnTo>
                    <a:pt x="0" y="86169"/>
                  </a:lnTo>
                  <a:lnTo>
                    <a:pt x="112801" y="310210"/>
                  </a:lnTo>
                  <a:lnTo>
                    <a:pt x="241465" y="166395"/>
                  </a:lnTo>
                  <a:close/>
                </a:path>
                <a:path w="483234" h="310514">
                  <a:moveTo>
                    <a:pt x="482930" y="86169"/>
                  </a:moveTo>
                  <a:lnTo>
                    <a:pt x="409689" y="0"/>
                  </a:lnTo>
                  <a:lnTo>
                    <a:pt x="241465" y="166395"/>
                  </a:lnTo>
                  <a:lnTo>
                    <a:pt x="370128" y="310210"/>
                  </a:lnTo>
                  <a:lnTo>
                    <a:pt x="482930" y="86169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06246" y="5502439"/>
              <a:ext cx="535305" cy="170815"/>
            </a:xfrm>
            <a:custGeom>
              <a:avLst/>
              <a:gdLst/>
              <a:ahLst/>
              <a:cxnLst/>
              <a:rect l="l" t="t" r="r" b="b"/>
              <a:pathLst>
                <a:path w="535305" h="170814">
                  <a:moveTo>
                    <a:pt x="52666" y="170510"/>
                  </a:moveTo>
                  <a:lnTo>
                    <a:pt x="27825" y="0"/>
                  </a:lnTo>
                  <a:lnTo>
                    <a:pt x="16611" y="19634"/>
                  </a:lnTo>
                  <a:lnTo>
                    <a:pt x="0" y="66573"/>
                  </a:lnTo>
                  <a:lnTo>
                    <a:pt x="3505" y="122847"/>
                  </a:lnTo>
                  <a:lnTo>
                    <a:pt x="52666" y="170510"/>
                  </a:lnTo>
                  <a:close/>
                </a:path>
                <a:path w="535305" h="170814">
                  <a:moveTo>
                    <a:pt x="534924" y="66573"/>
                  </a:moveTo>
                  <a:lnTo>
                    <a:pt x="518312" y="19634"/>
                  </a:lnTo>
                  <a:lnTo>
                    <a:pt x="507111" y="0"/>
                  </a:lnTo>
                  <a:lnTo>
                    <a:pt x="482244" y="170510"/>
                  </a:lnTo>
                  <a:lnTo>
                    <a:pt x="531418" y="122847"/>
                  </a:lnTo>
                  <a:lnTo>
                    <a:pt x="534924" y="66573"/>
                  </a:lnTo>
                  <a:close/>
                </a:path>
              </a:pathLst>
            </a:custGeom>
            <a:solidFill>
              <a:srgbClr val="D3AA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31205" y="5272738"/>
              <a:ext cx="485140" cy="629920"/>
            </a:xfrm>
            <a:custGeom>
              <a:avLst/>
              <a:gdLst/>
              <a:ahLst/>
              <a:cxnLst/>
              <a:rect l="l" t="t" r="r" b="b"/>
              <a:pathLst>
                <a:path w="485140" h="629920">
                  <a:moveTo>
                    <a:pt x="265207" y="629915"/>
                  </a:moveTo>
                  <a:lnTo>
                    <a:pt x="219814" y="629915"/>
                  </a:lnTo>
                  <a:lnTo>
                    <a:pt x="180732" y="623205"/>
                  </a:lnTo>
                  <a:lnTo>
                    <a:pt x="144920" y="604501"/>
                  </a:lnTo>
                  <a:lnTo>
                    <a:pt x="112577" y="575941"/>
                  </a:lnTo>
                  <a:lnTo>
                    <a:pt x="83901" y="539661"/>
                  </a:lnTo>
                  <a:lnTo>
                    <a:pt x="59093" y="497801"/>
                  </a:lnTo>
                  <a:lnTo>
                    <a:pt x="38349" y="452497"/>
                  </a:lnTo>
                  <a:lnTo>
                    <a:pt x="21869" y="405888"/>
                  </a:lnTo>
                  <a:lnTo>
                    <a:pt x="9852" y="360111"/>
                  </a:lnTo>
                  <a:lnTo>
                    <a:pt x="2496" y="317304"/>
                  </a:lnTo>
                  <a:lnTo>
                    <a:pt x="0" y="279605"/>
                  </a:lnTo>
                  <a:lnTo>
                    <a:pt x="3251" y="223591"/>
                  </a:lnTo>
                  <a:lnTo>
                    <a:pt x="12745" y="173230"/>
                  </a:lnTo>
                  <a:lnTo>
                    <a:pt x="28093" y="128772"/>
                  </a:lnTo>
                  <a:lnTo>
                    <a:pt x="48904" y="90467"/>
                  </a:lnTo>
                  <a:lnTo>
                    <a:pt x="74789" y="58566"/>
                  </a:lnTo>
                  <a:lnTo>
                    <a:pt x="105357" y="33319"/>
                  </a:lnTo>
                  <a:lnTo>
                    <a:pt x="140220" y="14975"/>
                  </a:lnTo>
                  <a:lnTo>
                    <a:pt x="178986" y="3785"/>
                  </a:lnTo>
                  <a:lnTo>
                    <a:pt x="221267" y="0"/>
                  </a:lnTo>
                  <a:lnTo>
                    <a:pt x="263753" y="0"/>
                  </a:lnTo>
                  <a:lnTo>
                    <a:pt x="306034" y="3785"/>
                  </a:lnTo>
                  <a:lnTo>
                    <a:pt x="344801" y="14975"/>
                  </a:lnTo>
                  <a:lnTo>
                    <a:pt x="379663" y="33319"/>
                  </a:lnTo>
                  <a:lnTo>
                    <a:pt x="410232" y="58566"/>
                  </a:lnTo>
                  <a:lnTo>
                    <a:pt x="436116" y="90467"/>
                  </a:lnTo>
                  <a:lnTo>
                    <a:pt x="456927" y="128772"/>
                  </a:lnTo>
                  <a:lnTo>
                    <a:pt x="472275" y="173230"/>
                  </a:lnTo>
                  <a:lnTo>
                    <a:pt x="481769" y="223591"/>
                  </a:lnTo>
                  <a:lnTo>
                    <a:pt x="485021" y="279605"/>
                  </a:lnTo>
                  <a:lnTo>
                    <a:pt x="482525" y="317304"/>
                  </a:lnTo>
                  <a:lnTo>
                    <a:pt x="475169" y="360111"/>
                  </a:lnTo>
                  <a:lnTo>
                    <a:pt x="463151" y="405888"/>
                  </a:lnTo>
                  <a:lnTo>
                    <a:pt x="446671" y="452497"/>
                  </a:lnTo>
                  <a:lnTo>
                    <a:pt x="425928" y="497801"/>
                  </a:lnTo>
                  <a:lnTo>
                    <a:pt x="401119" y="539661"/>
                  </a:lnTo>
                  <a:lnTo>
                    <a:pt x="372444" y="575941"/>
                  </a:lnTo>
                  <a:lnTo>
                    <a:pt x="340101" y="604501"/>
                  </a:lnTo>
                  <a:lnTo>
                    <a:pt x="304289" y="623205"/>
                  </a:lnTo>
                  <a:lnTo>
                    <a:pt x="265207" y="629915"/>
                  </a:lnTo>
                  <a:close/>
                </a:path>
              </a:pathLst>
            </a:custGeom>
            <a:solidFill>
              <a:srgbClr val="FFC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19966" y="5163899"/>
              <a:ext cx="514984" cy="393065"/>
            </a:xfrm>
            <a:custGeom>
              <a:avLst/>
              <a:gdLst/>
              <a:ahLst/>
              <a:cxnLst/>
              <a:rect l="l" t="t" r="r" b="b"/>
              <a:pathLst>
                <a:path w="514984" h="393064">
                  <a:moveTo>
                    <a:pt x="496220" y="392869"/>
                  </a:moveTo>
                  <a:lnTo>
                    <a:pt x="491661" y="366357"/>
                  </a:lnTo>
                  <a:lnTo>
                    <a:pt x="479415" y="306390"/>
                  </a:lnTo>
                  <a:lnTo>
                    <a:pt x="461633" y="242318"/>
                  </a:lnTo>
                  <a:lnTo>
                    <a:pt x="440467" y="203493"/>
                  </a:lnTo>
                  <a:lnTo>
                    <a:pt x="410397" y="216360"/>
                  </a:lnTo>
                  <a:lnTo>
                    <a:pt x="329886" y="236455"/>
                  </a:lnTo>
                  <a:lnTo>
                    <a:pt x="213488" y="236024"/>
                  </a:lnTo>
                  <a:lnTo>
                    <a:pt x="75753" y="187310"/>
                  </a:lnTo>
                  <a:lnTo>
                    <a:pt x="71497" y="191044"/>
                  </a:lnTo>
                  <a:lnTo>
                    <a:pt x="48787" y="223363"/>
                  </a:lnTo>
                  <a:lnTo>
                    <a:pt x="36063" y="261487"/>
                  </a:lnTo>
                  <a:lnTo>
                    <a:pt x="31722" y="286853"/>
                  </a:lnTo>
                  <a:lnTo>
                    <a:pt x="27493" y="312752"/>
                  </a:lnTo>
                  <a:lnTo>
                    <a:pt x="22635" y="337605"/>
                  </a:lnTo>
                  <a:lnTo>
                    <a:pt x="17199" y="362464"/>
                  </a:lnTo>
                  <a:lnTo>
                    <a:pt x="11239" y="388378"/>
                  </a:lnTo>
                  <a:lnTo>
                    <a:pt x="6896" y="354469"/>
                  </a:lnTo>
                  <a:lnTo>
                    <a:pt x="56" y="278441"/>
                  </a:lnTo>
                  <a:lnTo>
                    <a:pt x="0" y="198841"/>
                  </a:lnTo>
                  <a:lnTo>
                    <a:pt x="16009" y="154217"/>
                  </a:lnTo>
                  <a:lnTo>
                    <a:pt x="18470" y="126173"/>
                  </a:lnTo>
                  <a:lnTo>
                    <a:pt x="32625" y="101552"/>
                  </a:lnTo>
                  <a:lnTo>
                    <a:pt x="53170" y="82262"/>
                  </a:lnTo>
                  <a:lnTo>
                    <a:pt x="74802" y="70210"/>
                  </a:lnTo>
                  <a:lnTo>
                    <a:pt x="83997" y="61254"/>
                  </a:lnTo>
                  <a:lnTo>
                    <a:pt x="112654" y="40697"/>
                  </a:lnTo>
                  <a:lnTo>
                    <a:pt x="162379" y="17999"/>
                  </a:lnTo>
                  <a:lnTo>
                    <a:pt x="234780" y="2623"/>
                  </a:lnTo>
                  <a:lnTo>
                    <a:pt x="262893" y="0"/>
                  </a:lnTo>
                  <a:lnTo>
                    <a:pt x="332212" y="5938"/>
                  </a:lnTo>
                  <a:lnTo>
                    <a:pt x="420203" y="41151"/>
                  </a:lnTo>
                  <a:lnTo>
                    <a:pt x="504334" y="126355"/>
                  </a:lnTo>
                  <a:lnTo>
                    <a:pt x="512939" y="140429"/>
                  </a:lnTo>
                  <a:lnTo>
                    <a:pt x="514797" y="148523"/>
                  </a:lnTo>
                  <a:lnTo>
                    <a:pt x="510218" y="156250"/>
                  </a:lnTo>
                  <a:lnTo>
                    <a:pt x="499511" y="169224"/>
                  </a:lnTo>
                  <a:lnTo>
                    <a:pt x="506475" y="223307"/>
                  </a:lnTo>
                  <a:lnTo>
                    <a:pt x="508223" y="281512"/>
                  </a:lnTo>
                  <a:lnTo>
                    <a:pt x="504792" y="339484"/>
                  </a:lnTo>
                  <a:lnTo>
                    <a:pt x="496220" y="392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87120" y="5946914"/>
              <a:ext cx="770890" cy="463550"/>
            </a:xfrm>
            <a:custGeom>
              <a:avLst/>
              <a:gdLst/>
              <a:ahLst/>
              <a:cxnLst/>
              <a:rect l="l" t="t" r="r" b="b"/>
              <a:pathLst>
                <a:path w="770889" h="463550">
                  <a:moveTo>
                    <a:pt x="44145" y="463550"/>
                  </a:moveTo>
                  <a:lnTo>
                    <a:pt x="17094" y="314071"/>
                  </a:lnTo>
                  <a:lnTo>
                    <a:pt x="0" y="463550"/>
                  </a:lnTo>
                  <a:lnTo>
                    <a:pt x="44145" y="463550"/>
                  </a:lnTo>
                  <a:close/>
                </a:path>
                <a:path w="770889" h="463550">
                  <a:moveTo>
                    <a:pt x="385305" y="463550"/>
                  </a:moveTo>
                  <a:lnTo>
                    <a:pt x="150876" y="0"/>
                  </a:lnTo>
                  <a:lnTo>
                    <a:pt x="73494" y="31013"/>
                  </a:lnTo>
                  <a:lnTo>
                    <a:pt x="60210" y="134912"/>
                  </a:lnTo>
                  <a:lnTo>
                    <a:pt x="130733" y="156933"/>
                  </a:lnTo>
                  <a:lnTo>
                    <a:pt x="91579" y="224396"/>
                  </a:lnTo>
                  <a:lnTo>
                    <a:pt x="217462" y="463550"/>
                  </a:lnTo>
                  <a:lnTo>
                    <a:pt x="385305" y="463550"/>
                  </a:lnTo>
                  <a:close/>
                </a:path>
                <a:path w="770889" h="463550">
                  <a:moveTo>
                    <a:pt x="710387" y="134912"/>
                  </a:moveTo>
                  <a:lnTo>
                    <a:pt x="697103" y="31013"/>
                  </a:lnTo>
                  <a:lnTo>
                    <a:pt x="619734" y="0"/>
                  </a:lnTo>
                  <a:lnTo>
                    <a:pt x="385305" y="463550"/>
                  </a:lnTo>
                  <a:lnTo>
                    <a:pt x="553123" y="463550"/>
                  </a:lnTo>
                  <a:lnTo>
                    <a:pt x="679018" y="224396"/>
                  </a:lnTo>
                  <a:lnTo>
                    <a:pt x="639851" y="156933"/>
                  </a:lnTo>
                  <a:lnTo>
                    <a:pt x="710387" y="134912"/>
                  </a:lnTo>
                  <a:close/>
                </a:path>
                <a:path w="770889" h="463550">
                  <a:moveTo>
                    <a:pt x="770585" y="463550"/>
                  </a:moveTo>
                  <a:lnTo>
                    <a:pt x="753491" y="314071"/>
                  </a:lnTo>
                  <a:lnTo>
                    <a:pt x="726440" y="463550"/>
                  </a:lnTo>
                  <a:lnTo>
                    <a:pt x="770585" y="463550"/>
                  </a:lnTo>
                  <a:close/>
                </a:path>
              </a:pathLst>
            </a:custGeom>
            <a:solidFill>
              <a:srgbClr val="4E607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908072" y="5656965"/>
            <a:ext cx="1141095" cy="266700"/>
            <a:chOff x="1908072" y="5656965"/>
            <a:chExt cx="1141095" cy="266700"/>
          </a:xfrm>
        </p:grpSpPr>
        <p:sp>
          <p:nvSpPr>
            <p:cNvPr id="21" name="object 21" descr=""/>
            <p:cNvSpPr/>
            <p:nvPr/>
          </p:nvSpPr>
          <p:spPr>
            <a:xfrm>
              <a:off x="1941409" y="5774117"/>
              <a:ext cx="924560" cy="16510"/>
            </a:xfrm>
            <a:custGeom>
              <a:avLst/>
              <a:gdLst/>
              <a:ahLst/>
              <a:cxnLst/>
              <a:rect l="l" t="t" r="r" b="b"/>
              <a:pathLst>
                <a:path w="924560" h="16510">
                  <a:moveTo>
                    <a:pt x="0" y="0"/>
                  </a:moveTo>
                  <a:lnTo>
                    <a:pt x="924276" y="15896"/>
                  </a:lnTo>
                </a:path>
              </a:pathLst>
            </a:custGeom>
            <a:ln w="66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880633" y="5690303"/>
              <a:ext cx="135255" cy="200025"/>
            </a:xfrm>
            <a:custGeom>
              <a:avLst/>
              <a:gdLst/>
              <a:ahLst/>
              <a:cxnLst/>
              <a:rect l="l" t="t" r="r" b="b"/>
              <a:pathLst>
                <a:path w="135255" h="200025">
                  <a:moveTo>
                    <a:pt x="0" y="199995"/>
                  </a:moveTo>
                  <a:lnTo>
                    <a:pt x="3439" y="0"/>
                  </a:lnTo>
                  <a:lnTo>
                    <a:pt x="135050" y="102290"/>
                  </a:lnTo>
                  <a:lnTo>
                    <a:pt x="0" y="1999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880633" y="5690303"/>
              <a:ext cx="135255" cy="200025"/>
            </a:xfrm>
            <a:custGeom>
              <a:avLst/>
              <a:gdLst/>
              <a:ahLst/>
              <a:cxnLst/>
              <a:rect l="l" t="t" r="r" b="b"/>
              <a:pathLst>
                <a:path w="135255" h="200025">
                  <a:moveTo>
                    <a:pt x="3439" y="0"/>
                  </a:moveTo>
                  <a:lnTo>
                    <a:pt x="135050" y="102290"/>
                  </a:lnTo>
                  <a:lnTo>
                    <a:pt x="0" y="199995"/>
                  </a:lnTo>
                  <a:lnTo>
                    <a:pt x="3439" y="0"/>
                  </a:lnTo>
                  <a:close/>
                </a:path>
              </a:pathLst>
            </a:custGeom>
            <a:ln w="66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3354753" y="4934666"/>
            <a:ext cx="1527175" cy="1254125"/>
          </a:xfrm>
          <a:custGeom>
            <a:avLst/>
            <a:gdLst/>
            <a:ahLst/>
            <a:cxnLst/>
            <a:rect l="l" t="t" r="r" b="b"/>
            <a:pathLst>
              <a:path w="1527175" h="1254125">
                <a:moveTo>
                  <a:pt x="1477263" y="1065468"/>
                </a:moveTo>
                <a:lnTo>
                  <a:pt x="49632" y="1065468"/>
                </a:lnTo>
                <a:lnTo>
                  <a:pt x="30301" y="1061554"/>
                </a:lnTo>
                <a:lnTo>
                  <a:pt x="14526" y="1050907"/>
                </a:lnTo>
                <a:lnTo>
                  <a:pt x="3896" y="1035168"/>
                </a:lnTo>
                <a:lnTo>
                  <a:pt x="0" y="1015977"/>
                </a:lnTo>
                <a:lnTo>
                  <a:pt x="0" y="49491"/>
                </a:lnTo>
                <a:lnTo>
                  <a:pt x="3896" y="30215"/>
                </a:lnTo>
                <a:lnTo>
                  <a:pt x="14526" y="14485"/>
                </a:lnTo>
                <a:lnTo>
                  <a:pt x="30301" y="3885"/>
                </a:lnTo>
                <a:lnTo>
                  <a:pt x="49632" y="0"/>
                </a:lnTo>
                <a:lnTo>
                  <a:pt x="1477263" y="0"/>
                </a:lnTo>
                <a:lnTo>
                  <a:pt x="1496594" y="3885"/>
                </a:lnTo>
                <a:lnTo>
                  <a:pt x="1506680" y="10662"/>
                </a:lnTo>
                <a:lnTo>
                  <a:pt x="757798" y="10662"/>
                </a:lnTo>
                <a:lnTo>
                  <a:pt x="753158" y="15289"/>
                </a:lnTo>
                <a:lnTo>
                  <a:pt x="753158" y="26958"/>
                </a:lnTo>
                <a:lnTo>
                  <a:pt x="757798" y="31585"/>
                </a:lnTo>
                <a:lnTo>
                  <a:pt x="1523276" y="31585"/>
                </a:lnTo>
                <a:lnTo>
                  <a:pt x="1525675" y="43455"/>
                </a:lnTo>
                <a:lnTo>
                  <a:pt x="66579" y="43455"/>
                </a:lnTo>
                <a:lnTo>
                  <a:pt x="57740" y="45225"/>
                </a:lnTo>
                <a:lnTo>
                  <a:pt x="50489" y="50069"/>
                </a:lnTo>
                <a:lnTo>
                  <a:pt x="45584" y="57290"/>
                </a:lnTo>
                <a:lnTo>
                  <a:pt x="43781" y="66189"/>
                </a:lnTo>
                <a:lnTo>
                  <a:pt x="43781" y="911160"/>
                </a:lnTo>
                <a:lnTo>
                  <a:pt x="45556" y="919975"/>
                </a:lnTo>
                <a:lnTo>
                  <a:pt x="50413" y="927205"/>
                </a:lnTo>
                <a:lnTo>
                  <a:pt x="57655" y="932096"/>
                </a:lnTo>
                <a:lnTo>
                  <a:pt x="66579" y="933894"/>
                </a:lnTo>
                <a:lnTo>
                  <a:pt x="1526895" y="933894"/>
                </a:lnTo>
                <a:lnTo>
                  <a:pt x="1526895" y="976344"/>
                </a:lnTo>
                <a:lnTo>
                  <a:pt x="1392727" y="976344"/>
                </a:lnTo>
                <a:lnTo>
                  <a:pt x="1384656" y="984391"/>
                </a:lnTo>
                <a:lnTo>
                  <a:pt x="1384656" y="985598"/>
                </a:lnTo>
                <a:lnTo>
                  <a:pt x="1342086" y="985598"/>
                </a:lnTo>
                <a:lnTo>
                  <a:pt x="1338051" y="989622"/>
                </a:lnTo>
                <a:lnTo>
                  <a:pt x="1338051" y="999279"/>
                </a:lnTo>
                <a:lnTo>
                  <a:pt x="1341884" y="1003302"/>
                </a:lnTo>
                <a:lnTo>
                  <a:pt x="1384656" y="1003302"/>
                </a:lnTo>
                <a:lnTo>
                  <a:pt x="1384656" y="1004107"/>
                </a:lnTo>
                <a:lnTo>
                  <a:pt x="1392727" y="1012154"/>
                </a:lnTo>
                <a:lnTo>
                  <a:pt x="1526895" y="1012154"/>
                </a:lnTo>
                <a:lnTo>
                  <a:pt x="1526895" y="1015977"/>
                </a:lnTo>
                <a:lnTo>
                  <a:pt x="1522999" y="1035253"/>
                </a:lnTo>
                <a:lnTo>
                  <a:pt x="1512369" y="1050983"/>
                </a:lnTo>
                <a:lnTo>
                  <a:pt x="1496594" y="1061583"/>
                </a:lnTo>
                <a:lnTo>
                  <a:pt x="1477263" y="1065468"/>
                </a:lnTo>
                <a:close/>
              </a:path>
              <a:path w="1527175" h="1254125">
                <a:moveTo>
                  <a:pt x="1523276" y="31585"/>
                </a:moveTo>
                <a:lnTo>
                  <a:pt x="769500" y="31585"/>
                </a:lnTo>
                <a:lnTo>
                  <a:pt x="774140" y="26958"/>
                </a:lnTo>
                <a:lnTo>
                  <a:pt x="774140" y="15289"/>
                </a:lnTo>
                <a:lnTo>
                  <a:pt x="769500" y="10662"/>
                </a:lnTo>
                <a:lnTo>
                  <a:pt x="1506680" y="10662"/>
                </a:lnTo>
                <a:lnTo>
                  <a:pt x="1512369" y="14485"/>
                </a:lnTo>
                <a:lnTo>
                  <a:pt x="1522999" y="30215"/>
                </a:lnTo>
                <a:lnTo>
                  <a:pt x="1523276" y="31585"/>
                </a:lnTo>
                <a:close/>
              </a:path>
              <a:path w="1527175" h="1254125">
                <a:moveTo>
                  <a:pt x="1526895" y="933894"/>
                </a:moveTo>
                <a:lnTo>
                  <a:pt x="1460517" y="933894"/>
                </a:lnTo>
                <a:lnTo>
                  <a:pt x="1469357" y="932124"/>
                </a:lnTo>
                <a:lnTo>
                  <a:pt x="1476607" y="927280"/>
                </a:lnTo>
                <a:lnTo>
                  <a:pt x="1481512" y="920059"/>
                </a:lnTo>
                <a:lnTo>
                  <a:pt x="1483316" y="911160"/>
                </a:lnTo>
                <a:lnTo>
                  <a:pt x="1483316" y="66189"/>
                </a:lnTo>
                <a:lnTo>
                  <a:pt x="1481541" y="57375"/>
                </a:lnTo>
                <a:lnTo>
                  <a:pt x="1476683" y="50145"/>
                </a:lnTo>
                <a:lnTo>
                  <a:pt x="1469442" y="45253"/>
                </a:lnTo>
                <a:lnTo>
                  <a:pt x="1460517" y="43455"/>
                </a:lnTo>
                <a:lnTo>
                  <a:pt x="1525675" y="43455"/>
                </a:lnTo>
                <a:lnTo>
                  <a:pt x="1526895" y="49491"/>
                </a:lnTo>
                <a:lnTo>
                  <a:pt x="1526895" y="933894"/>
                </a:lnTo>
                <a:close/>
              </a:path>
              <a:path w="1527175" h="1254125">
                <a:moveTo>
                  <a:pt x="1526895" y="1012154"/>
                </a:moveTo>
                <a:lnTo>
                  <a:pt x="1412499" y="1012154"/>
                </a:lnTo>
                <a:lnTo>
                  <a:pt x="1420569" y="1004107"/>
                </a:lnTo>
                <a:lnTo>
                  <a:pt x="1420569" y="984391"/>
                </a:lnTo>
                <a:lnTo>
                  <a:pt x="1412499" y="976344"/>
                </a:lnTo>
                <a:lnTo>
                  <a:pt x="1526895" y="976344"/>
                </a:lnTo>
                <a:lnTo>
                  <a:pt x="1526895" y="1012154"/>
                </a:lnTo>
                <a:close/>
              </a:path>
              <a:path w="1527175" h="1254125">
                <a:moveTo>
                  <a:pt x="1384656" y="1003302"/>
                </a:moveTo>
                <a:lnTo>
                  <a:pt x="1351972" y="1003302"/>
                </a:lnTo>
                <a:lnTo>
                  <a:pt x="1355805" y="999279"/>
                </a:lnTo>
                <a:lnTo>
                  <a:pt x="1355805" y="989622"/>
                </a:lnTo>
                <a:lnTo>
                  <a:pt x="1351770" y="985598"/>
                </a:lnTo>
                <a:lnTo>
                  <a:pt x="1384656" y="985598"/>
                </a:lnTo>
                <a:lnTo>
                  <a:pt x="1384656" y="1003302"/>
                </a:lnTo>
                <a:close/>
              </a:path>
              <a:path w="1527175" h="1254125">
                <a:moveTo>
                  <a:pt x="879256" y="1180545"/>
                </a:moveTo>
                <a:lnTo>
                  <a:pt x="647639" y="1180545"/>
                </a:lnTo>
                <a:lnTo>
                  <a:pt x="647639" y="1065468"/>
                </a:lnTo>
                <a:lnTo>
                  <a:pt x="879256" y="1065468"/>
                </a:lnTo>
                <a:lnTo>
                  <a:pt x="879256" y="1180545"/>
                </a:lnTo>
                <a:close/>
              </a:path>
              <a:path w="1527175" h="1254125">
                <a:moveTo>
                  <a:pt x="1036021" y="1253776"/>
                </a:moveTo>
                <a:lnTo>
                  <a:pt x="490874" y="1253776"/>
                </a:lnTo>
                <a:lnTo>
                  <a:pt x="496646" y="1225274"/>
                </a:lnTo>
                <a:lnTo>
                  <a:pt x="512386" y="1201996"/>
                </a:lnTo>
                <a:lnTo>
                  <a:pt x="535730" y="1186301"/>
                </a:lnTo>
                <a:lnTo>
                  <a:pt x="564313" y="1180545"/>
                </a:lnTo>
                <a:lnTo>
                  <a:pt x="962581" y="1180545"/>
                </a:lnTo>
                <a:lnTo>
                  <a:pt x="991165" y="1186301"/>
                </a:lnTo>
                <a:lnTo>
                  <a:pt x="1014509" y="1201996"/>
                </a:lnTo>
                <a:lnTo>
                  <a:pt x="1030249" y="1225274"/>
                </a:lnTo>
                <a:lnTo>
                  <a:pt x="1036021" y="1253776"/>
                </a:lnTo>
                <a:close/>
              </a:path>
            </a:pathLst>
          </a:custGeom>
          <a:solidFill>
            <a:srgbClr val="2320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3293618" y="4934470"/>
            <a:ext cx="2219325" cy="1676400"/>
          </a:xfrm>
          <a:custGeom>
            <a:avLst/>
            <a:gdLst/>
            <a:ahLst/>
            <a:cxnLst/>
            <a:rect l="l" t="t" r="r" b="b"/>
            <a:pathLst>
              <a:path w="2219325" h="1676400">
                <a:moveTo>
                  <a:pt x="209626" y="1563395"/>
                </a:moveTo>
                <a:lnTo>
                  <a:pt x="141630" y="1563395"/>
                </a:lnTo>
                <a:lnTo>
                  <a:pt x="126492" y="1594383"/>
                </a:lnTo>
                <a:lnTo>
                  <a:pt x="194487" y="1594383"/>
                </a:lnTo>
                <a:lnTo>
                  <a:pt x="209626" y="1563395"/>
                </a:lnTo>
                <a:close/>
              </a:path>
              <a:path w="2219325" h="1676400">
                <a:moveTo>
                  <a:pt x="235445" y="1510690"/>
                </a:moveTo>
                <a:lnTo>
                  <a:pt x="167259" y="1510690"/>
                </a:lnTo>
                <a:lnTo>
                  <a:pt x="152120" y="1541665"/>
                </a:lnTo>
                <a:lnTo>
                  <a:pt x="220319" y="1541665"/>
                </a:lnTo>
                <a:lnTo>
                  <a:pt x="235445" y="1510690"/>
                </a:lnTo>
                <a:close/>
              </a:path>
              <a:path w="2219325" h="1676400">
                <a:moveTo>
                  <a:pt x="261277" y="1458175"/>
                </a:moveTo>
                <a:lnTo>
                  <a:pt x="193078" y="1458175"/>
                </a:lnTo>
                <a:lnTo>
                  <a:pt x="177952" y="1489163"/>
                </a:lnTo>
                <a:lnTo>
                  <a:pt x="245935" y="1489163"/>
                </a:lnTo>
                <a:lnTo>
                  <a:pt x="261277" y="1458175"/>
                </a:lnTo>
                <a:close/>
              </a:path>
              <a:path w="2219325" h="1676400">
                <a:moveTo>
                  <a:pt x="286893" y="1405470"/>
                </a:moveTo>
                <a:lnTo>
                  <a:pt x="218897" y="1405470"/>
                </a:lnTo>
                <a:lnTo>
                  <a:pt x="203568" y="1436458"/>
                </a:lnTo>
                <a:lnTo>
                  <a:pt x="271767" y="1436458"/>
                </a:lnTo>
                <a:lnTo>
                  <a:pt x="286893" y="1405470"/>
                </a:lnTo>
                <a:close/>
              </a:path>
              <a:path w="2219325" h="1676400">
                <a:moveTo>
                  <a:pt x="312724" y="1352956"/>
                </a:moveTo>
                <a:lnTo>
                  <a:pt x="244525" y="1352956"/>
                </a:lnTo>
                <a:lnTo>
                  <a:pt x="229400" y="1383944"/>
                </a:lnTo>
                <a:lnTo>
                  <a:pt x="297586" y="1383944"/>
                </a:lnTo>
                <a:lnTo>
                  <a:pt x="312724" y="1352956"/>
                </a:lnTo>
                <a:close/>
              </a:path>
              <a:path w="2219325" h="1676400">
                <a:moveTo>
                  <a:pt x="341172" y="1563395"/>
                </a:moveTo>
                <a:lnTo>
                  <a:pt x="272973" y="1563395"/>
                </a:lnTo>
                <a:lnTo>
                  <a:pt x="261277" y="1594383"/>
                </a:lnTo>
                <a:lnTo>
                  <a:pt x="329260" y="1594383"/>
                </a:lnTo>
                <a:lnTo>
                  <a:pt x="341172" y="1563395"/>
                </a:lnTo>
                <a:close/>
              </a:path>
              <a:path w="2219325" h="1676400">
                <a:moveTo>
                  <a:pt x="361340" y="1510690"/>
                </a:moveTo>
                <a:lnTo>
                  <a:pt x="293154" y="1510690"/>
                </a:lnTo>
                <a:lnTo>
                  <a:pt x="281241" y="1541665"/>
                </a:lnTo>
                <a:lnTo>
                  <a:pt x="349440" y="1541665"/>
                </a:lnTo>
                <a:lnTo>
                  <a:pt x="361340" y="1510690"/>
                </a:lnTo>
                <a:close/>
              </a:path>
              <a:path w="2219325" h="1676400">
                <a:moveTo>
                  <a:pt x="381520" y="1458175"/>
                </a:moveTo>
                <a:lnTo>
                  <a:pt x="313321" y="1458175"/>
                </a:lnTo>
                <a:lnTo>
                  <a:pt x="301421" y="1489163"/>
                </a:lnTo>
                <a:lnTo>
                  <a:pt x="369620" y="1489163"/>
                </a:lnTo>
                <a:lnTo>
                  <a:pt x="381520" y="1458175"/>
                </a:lnTo>
                <a:close/>
              </a:path>
              <a:path w="2219325" h="1676400">
                <a:moveTo>
                  <a:pt x="401497" y="1405470"/>
                </a:moveTo>
                <a:lnTo>
                  <a:pt x="333502" y="1405470"/>
                </a:lnTo>
                <a:lnTo>
                  <a:pt x="321602" y="1436458"/>
                </a:lnTo>
                <a:lnTo>
                  <a:pt x="389788" y="1436458"/>
                </a:lnTo>
                <a:lnTo>
                  <a:pt x="401497" y="1405470"/>
                </a:lnTo>
                <a:close/>
              </a:path>
              <a:path w="2219325" h="1676400">
                <a:moveTo>
                  <a:pt x="421665" y="1352956"/>
                </a:moveTo>
                <a:lnTo>
                  <a:pt x="353682" y="1352956"/>
                </a:lnTo>
                <a:lnTo>
                  <a:pt x="341769" y="1383944"/>
                </a:lnTo>
                <a:lnTo>
                  <a:pt x="409765" y="1383944"/>
                </a:lnTo>
                <a:lnTo>
                  <a:pt x="421665" y="1352956"/>
                </a:lnTo>
                <a:close/>
              </a:path>
              <a:path w="2219325" h="1676400">
                <a:moveTo>
                  <a:pt x="476542" y="1510690"/>
                </a:moveTo>
                <a:lnTo>
                  <a:pt x="408355" y="1510690"/>
                </a:lnTo>
                <a:lnTo>
                  <a:pt x="398259" y="1541665"/>
                </a:lnTo>
                <a:lnTo>
                  <a:pt x="466458" y="1541665"/>
                </a:lnTo>
                <a:lnTo>
                  <a:pt x="476542" y="1510690"/>
                </a:lnTo>
                <a:close/>
              </a:path>
              <a:path w="2219325" h="1676400">
                <a:moveTo>
                  <a:pt x="493699" y="1458175"/>
                </a:moveTo>
                <a:lnTo>
                  <a:pt x="425500" y="1458175"/>
                </a:lnTo>
                <a:lnTo>
                  <a:pt x="415417" y="1489163"/>
                </a:lnTo>
                <a:lnTo>
                  <a:pt x="483603" y="1489163"/>
                </a:lnTo>
                <a:lnTo>
                  <a:pt x="493699" y="1458175"/>
                </a:lnTo>
                <a:close/>
              </a:path>
              <a:path w="2219325" h="1676400">
                <a:moveTo>
                  <a:pt x="510641" y="1405470"/>
                </a:moveTo>
                <a:lnTo>
                  <a:pt x="442645" y="1405470"/>
                </a:lnTo>
                <a:lnTo>
                  <a:pt x="432562" y="1436458"/>
                </a:lnTo>
                <a:lnTo>
                  <a:pt x="500557" y="1436458"/>
                </a:lnTo>
                <a:lnTo>
                  <a:pt x="510641" y="1405470"/>
                </a:lnTo>
                <a:close/>
              </a:path>
              <a:path w="2219325" h="1676400">
                <a:moveTo>
                  <a:pt x="527786" y="1352956"/>
                </a:moveTo>
                <a:lnTo>
                  <a:pt x="459803" y="1352956"/>
                </a:lnTo>
                <a:lnTo>
                  <a:pt x="449707" y="1383944"/>
                </a:lnTo>
                <a:lnTo>
                  <a:pt x="517702" y="1383944"/>
                </a:lnTo>
                <a:lnTo>
                  <a:pt x="527786" y="1352956"/>
                </a:lnTo>
                <a:close/>
              </a:path>
              <a:path w="2219325" h="1676400">
                <a:moveTo>
                  <a:pt x="598614" y="1510690"/>
                </a:moveTo>
                <a:lnTo>
                  <a:pt x="530415" y="1510690"/>
                </a:lnTo>
                <a:lnTo>
                  <a:pt x="522147" y="1541665"/>
                </a:lnTo>
                <a:lnTo>
                  <a:pt x="590130" y="1541665"/>
                </a:lnTo>
                <a:lnTo>
                  <a:pt x="598614" y="1510690"/>
                </a:lnTo>
                <a:close/>
              </a:path>
              <a:path w="2219325" h="1676400">
                <a:moveTo>
                  <a:pt x="612940" y="1458175"/>
                </a:moveTo>
                <a:lnTo>
                  <a:pt x="544741" y="1458175"/>
                </a:lnTo>
                <a:lnTo>
                  <a:pt x="536473" y="1489163"/>
                </a:lnTo>
                <a:lnTo>
                  <a:pt x="604456" y="1489163"/>
                </a:lnTo>
                <a:lnTo>
                  <a:pt x="612940" y="1458175"/>
                </a:lnTo>
                <a:close/>
              </a:path>
              <a:path w="2219325" h="1676400">
                <a:moveTo>
                  <a:pt x="627062" y="1405470"/>
                </a:moveTo>
                <a:lnTo>
                  <a:pt x="559066" y="1405470"/>
                </a:lnTo>
                <a:lnTo>
                  <a:pt x="550595" y="1436458"/>
                </a:lnTo>
                <a:lnTo>
                  <a:pt x="618782" y="1436458"/>
                </a:lnTo>
                <a:lnTo>
                  <a:pt x="627062" y="1405470"/>
                </a:lnTo>
                <a:close/>
              </a:path>
              <a:path w="2219325" h="1676400">
                <a:moveTo>
                  <a:pt x="641375" y="1352956"/>
                </a:moveTo>
                <a:lnTo>
                  <a:pt x="573189" y="1352956"/>
                </a:lnTo>
                <a:lnTo>
                  <a:pt x="564921" y="1383944"/>
                </a:lnTo>
                <a:lnTo>
                  <a:pt x="632904" y="1383944"/>
                </a:lnTo>
                <a:lnTo>
                  <a:pt x="641375" y="1352956"/>
                </a:lnTo>
                <a:close/>
              </a:path>
              <a:path w="2219325" h="1676400">
                <a:moveTo>
                  <a:pt x="734187" y="1510690"/>
                </a:moveTo>
                <a:lnTo>
                  <a:pt x="666000" y="1510690"/>
                </a:lnTo>
                <a:lnTo>
                  <a:pt x="663168" y="1541665"/>
                </a:lnTo>
                <a:lnTo>
                  <a:pt x="731164" y="1541665"/>
                </a:lnTo>
                <a:lnTo>
                  <a:pt x="734187" y="1510690"/>
                </a:lnTo>
                <a:close/>
              </a:path>
              <a:path w="2219325" h="1676400">
                <a:moveTo>
                  <a:pt x="739228" y="1458175"/>
                </a:moveTo>
                <a:lnTo>
                  <a:pt x="671042" y="1458175"/>
                </a:lnTo>
                <a:lnTo>
                  <a:pt x="668210" y="1489163"/>
                </a:lnTo>
                <a:lnTo>
                  <a:pt x="736206" y="1489163"/>
                </a:lnTo>
                <a:lnTo>
                  <a:pt x="739228" y="1458175"/>
                </a:lnTo>
                <a:close/>
              </a:path>
              <a:path w="2219325" h="1676400">
                <a:moveTo>
                  <a:pt x="744283" y="1405470"/>
                </a:moveTo>
                <a:lnTo>
                  <a:pt x="676084" y="1405470"/>
                </a:lnTo>
                <a:lnTo>
                  <a:pt x="673265" y="1436458"/>
                </a:lnTo>
                <a:lnTo>
                  <a:pt x="741248" y="1436458"/>
                </a:lnTo>
                <a:lnTo>
                  <a:pt x="744283" y="1405470"/>
                </a:lnTo>
                <a:close/>
              </a:path>
              <a:path w="2219325" h="1676400">
                <a:moveTo>
                  <a:pt x="749325" y="1352956"/>
                </a:moveTo>
                <a:lnTo>
                  <a:pt x="681126" y="1352956"/>
                </a:lnTo>
                <a:lnTo>
                  <a:pt x="678307" y="1383944"/>
                </a:lnTo>
                <a:lnTo>
                  <a:pt x="746290" y="1383944"/>
                </a:lnTo>
                <a:lnTo>
                  <a:pt x="749325" y="1352956"/>
                </a:lnTo>
                <a:close/>
              </a:path>
              <a:path w="2219325" h="1676400">
                <a:moveTo>
                  <a:pt x="858875" y="1510690"/>
                </a:moveTo>
                <a:lnTo>
                  <a:pt x="790676" y="1510690"/>
                </a:lnTo>
                <a:lnTo>
                  <a:pt x="790676" y="1541665"/>
                </a:lnTo>
                <a:lnTo>
                  <a:pt x="858875" y="1541665"/>
                </a:lnTo>
                <a:lnTo>
                  <a:pt x="858875" y="1510690"/>
                </a:lnTo>
                <a:close/>
              </a:path>
              <a:path w="2219325" h="1676400">
                <a:moveTo>
                  <a:pt x="858875" y="1458175"/>
                </a:moveTo>
                <a:lnTo>
                  <a:pt x="790676" y="1458175"/>
                </a:lnTo>
                <a:lnTo>
                  <a:pt x="790676" y="1489163"/>
                </a:lnTo>
                <a:lnTo>
                  <a:pt x="858875" y="1489163"/>
                </a:lnTo>
                <a:lnTo>
                  <a:pt x="858875" y="1458175"/>
                </a:lnTo>
                <a:close/>
              </a:path>
              <a:path w="2219325" h="1676400">
                <a:moveTo>
                  <a:pt x="858875" y="1405470"/>
                </a:moveTo>
                <a:lnTo>
                  <a:pt x="790676" y="1405470"/>
                </a:lnTo>
                <a:lnTo>
                  <a:pt x="790676" y="1436458"/>
                </a:lnTo>
                <a:lnTo>
                  <a:pt x="858875" y="1436458"/>
                </a:lnTo>
                <a:lnTo>
                  <a:pt x="858875" y="1405470"/>
                </a:lnTo>
                <a:close/>
              </a:path>
              <a:path w="2219325" h="1676400">
                <a:moveTo>
                  <a:pt x="858875" y="1352956"/>
                </a:moveTo>
                <a:lnTo>
                  <a:pt x="790676" y="1352956"/>
                </a:lnTo>
                <a:lnTo>
                  <a:pt x="790676" y="1383944"/>
                </a:lnTo>
                <a:lnTo>
                  <a:pt x="858875" y="1383944"/>
                </a:lnTo>
                <a:lnTo>
                  <a:pt x="858875" y="1352956"/>
                </a:lnTo>
                <a:close/>
              </a:path>
              <a:path w="2219325" h="1676400">
                <a:moveTo>
                  <a:pt x="971854" y="1383944"/>
                </a:moveTo>
                <a:lnTo>
                  <a:pt x="968832" y="1352956"/>
                </a:lnTo>
                <a:lnTo>
                  <a:pt x="900836" y="1352956"/>
                </a:lnTo>
                <a:lnTo>
                  <a:pt x="903668" y="1383944"/>
                </a:lnTo>
                <a:lnTo>
                  <a:pt x="971854" y="1383944"/>
                </a:lnTo>
                <a:close/>
              </a:path>
              <a:path w="2219325" h="1676400">
                <a:moveTo>
                  <a:pt x="976909" y="1436458"/>
                </a:moveTo>
                <a:lnTo>
                  <a:pt x="973874" y="1405470"/>
                </a:lnTo>
                <a:lnTo>
                  <a:pt x="905891" y="1405470"/>
                </a:lnTo>
                <a:lnTo>
                  <a:pt x="908913" y="1436458"/>
                </a:lnTo>
                <a:lnTo>
                  <a:pt x="976909" y="1436458"/>
                </a:lnTo>
                <a:close/>
              </a:path>
              <a:path w="2219325" h="1676400">
                <a:moveTo>
                  <a:pt x="981951" y="1489163"/>
                </a:moveTo>
                <a:lnTo>
                  <a:pt x="978916" y="1458175"/>
                </a:lnTo>
                <a:lnTo>
                  <a:pt x="910932" y="1458175"/>
                </a:lnTo>
                <a:lnTo>
                  <a:pt x="913955" y="1489163"/>
                </a:lnTo>
                <a:lnTo>
                  <a:pt x="981951" y="1489163"/>
                </a:lnTo>
                <a:close/>
              </a:path>
              <a:path w="2219325" h="1676400">
                <a:moveTo>
                  <a:pt x="986993" y="1541665"/>
                </a:moveTo>
                <a:lnTo>
                  <a:pt x="984161" y="1510690"/>
                </a:lnTo>
                <a:lnTo>
                  <a:pt x="915974" y="1510690"/>
                </a:lnTo>
                <a:lnTo>
                  <a:pt x="918997" y="1541665"/>
                </a:lnTo>
                <a:lnTo>
                  <a:pt x="986993" y="1541665"/>
                </a:lnTo>
                <a:close/>
              </a:path>
              <a:path w="2219325" h="1676400">
                <a:moveTo>
                  <a:pt x="1085240" y="1383944"/>
                </a:moveTo>
                <a:lnTo>
                  <a:pt x="1076769" y="1352956"/>
                </a:lnTo>
                <a:lnTo>
                  <a:pt x="1008786" y="1352956"/>
                </a:lnTo>
                <a:lnTo>
                  <a:pt x="1017054" y="1383944"/>
                </a:lnTo>
                <a:lnTo>
                  <a:pt x="1085240" y="1383944"/>
                </a:lnTo>
                <a:close/>
              </a:path>
              <a:path w="2219325" h="1676400">
                <a:moveTo>
                  <a:pt x="1099566" y="1436458"/>
                </a:moveTo>
                <a:lnTo>
                  <a:pt x="1091095" y="1405470"/>
                </a:lnTo>
                <a:lnTo>
                  <a:pt x="1022908" y="1405470"/>
                </a:lnTo>
                <a:lnTo>
                  <a:pt x="1031379" y="1436458"/>
                </a:lnTo>
                <a:lnTo>
                  <a:pt x="1099566" y="1436458"/>
                </a:lnTo>
                <a:close/>
              </a:path>
              <a:path w="2219325" h="1676400">
                <a:moveTo>
                  <a:pt x="1113688" y="1489163"/>
                </a:moveTo>
                <a:lnTo>
                  <a:pt x="1105420" y="1458175"/>
                </a:lnTo>
                <a:lnTo>
                  <a:pt x="1037234" y="1458175"/>
                </a:lnTo>
                <a:lnTo>
                  <a:pt x="1045705" y="1489163"/>
                </a:lnTo>
                <a:lnTo>
                  <a:pt x="1113688" y="1489163"/>
                </a:lnTo>
                <a:close/>
              </a:path>
              <a:path w="2219325" h="1676400">
                <a:moveTo>
                  <a:pt x="1128014" y="1541665"/>
                </a:moveTo>
                <a:lnTo>
                  <a:pt x="1119543" y="1510690"/>
                </a:lnTo>
                <a:lnTo>
                  <a:pt x="1051547" y="1510690"/>
                </a:lnTo>
                <a:lnTo>
                  <a:pt x="1059827" y="1541665"/>
                </a:lnTo>
                <a:lnTo>
                  <a:pt x="1128014" y="1541665"/>
                </a:lnTo>
                <a:close/>
              </a:path>
              <a:path w="2219325" h="1676400">
                <a:moveTo>
                  <a:pt x="1200454" y="1383944"/>
                </a:moveTo>
                <a:lnTo>
                  <a:pt x="1190358" y="1352956"/>
                </a:lnTo>
                <a:lnTo>
                  <a:pt x="1122375" y="1352956"/>
                </a:lnTo>
                <a:lnTo>
                  <a:pt x="1132255" y="1383944"/>
                </a:lnTo>
                <a:lnTo>
                  <a:pt x="1200454" y="1383944"/>
                </a:lnTo>
                <a:close/>
              </a:path>
              <a:path w="2219325" h="1676400">
                <a:moveTo>
                  <a:pt x="1217599" y="1436458"/>
                </a:moveTo>
                <a:lnTo>
                  <a:pt x="1207516" y="1405470"/>
                </a:lnTo>
                <a:lnTo>
                  <a:pt x="1139317" y="1405470"/>
                </a:lnTo>
                <a:lnTo>
                  <a:pt x="1149400" y="1436458"/>
                </a:lnTo>
                <a:lnTo>
                  <a:pt x="1217599" y="1436458"/>
                </a:lnTo>
                <a:close/>
              </a:path>
              <a:path w="2219325" h="1676400">
                <a:moveTo>
                  <a:pt x="1234744" y="1489163"/>
                </a:moveTo>
                <a:lnTo>
                  <a:pt x="1224661" y="1458175"/>
                </a:lnTo>
                <a:lnTo>
                  <a:pt x="1156462" y="1458175"/>
                </a:lnTo>
                <a:lnTo>
                  <a:pt x="1166558" y="1489163"/>
                </a:lnTo>
                <a:lnTo>
                  <a:pt x="1234744" y="1489163"/>
                </a:lnTo>
                <a:close/>
              </a:path>
              <a:path w="2219325" h="1676400">
                <a:moveTo>
                  <a:pt x="1251902" y="1541665"/>
                </a:moveTo>
                <a:lnTo>
                  <a:pt x="1241806" y="1510690"/>
                </a:lnTo>
                <a:lnTo>
                  <a:pt x="1173619" y="1510690"/>
                </a:lnTo>
                <a:lnTo>
                  <a:pt x="1183703" y="1541665"/>
                </a:lnTo>
                <a:lnTo>
                  <a:pt x="1251902" y="1541665"/>
                </a:lnTo>
                <a:close/>
              </a:path>
              <a:path w="2219325" h="1676400">
                <a:moveTo>
                  <a:pt x="1268844" y="1594383"/>
                </a:moveTo>
                <a:lnTo>
                  <a:pt x="1258760" y="1563395"/>
                </a:lnTo>
                <a:lnTo>
                  <a:pt x="1256944" y="1563395"/>
                </a:lnTo>
                <a:lnTo>
                  <a:pt x="391198" y="1563395"/>
                </a:lnTo>
                <a:lnTo>
                  <a:pt x="381114" y="1594383"/>
                </a:lnTo>
                <a:lnTo>
                  <a:pt x="1268844" y="1594383"/>
                </a:lnTo>
                <a:close/>
              </a:path>
              <a:path w="2219325" h="1676400">
                <a:moveTo>
                  <a:pt x="1308392" y="1383944"/>
                </a:moveTo>
                <a:lnTo>
                  <a:pt x="1296492" y="1352956"/>
                </a:lnTo>
                <a:lnTo>
                  <a:pt x="1228496" y="1352956"/>
                </a:lnTo>
                <a:lnTo>
                  <a:pt x="1240193" y="1383944"/>
                </a:lnTo>
                <a:lnTo>
                  <a:pt x="1308392" y="1383944"/>
                </a:lnTo>
                <a:close/>
              </a:path>
              <a:path w="2219325" h="1676400">
                <a:moveTo>
                  <a:pt x="1328559" y="1436458"/>
                </a:moveTo>
                <a:lnTo>
                  <a:pt x="1316659" y="1405470"/>
                </a:lnTo>
                <a:lnTo>
                  <a:pt x="1248473" y="1405470"/>
                </a:lnTo>
                <a:lnTo>
                  <a:pt x="1260373" y="1436458"/>
                </a:lnTo>
                <a:lnTo>
                  <a:pt x="1328559" y="1436458"/>
                </a:lnTo>
                <a:close/>
              </a:path>
              <a:path w="2219325" h="1676400">
                <a:moveTo>
                  <a:pt x="1348740" y="1489163"/>
                </a:moveTo>
                <a:lnTo>
                  <a:pt x="1336840" y="1458175"/>
                </a:lnTo>
                <a:lnTo>
                  <a:pt x="1268641" y="1458175"/>
                </a:lnTo>
                <a:lnTo>
                  <a:pt x="1280541" y="1489163"/>
                </a:lnTo>
                <a:lnTo>
                  <a:pt x="1348740" y="1489163"/>
                </a:lnTo>
                <a:close/>
              </a:path>
              <a:path w="2219325" h="1676400">
                <a:moveTo>
                  <a:pt x="1368717" y="1541665"/>
                </a:moveTo>
                <a:lnTo>
                  <a:pt x="1357007" y="1510690"/>
                </a:lnTo>
                <a:lnTo>
                  <a:pt x="1288821" y="1510690"/>
                </a:lnTo>
                <a:lnTo>
                  <a:pt x="1300721" y="1541665"/>
                </a:lnTo>
                <a:lnTo>
                  <a:pt x="1368717" y="1541665"/>
                </a:lnTo>
                <a:close/>
              </a:path>
              <a:path w="2219325" h="1676400">
                <a:moveTo>
                  <a:pt x="1388884" y="1594383"/>
                </a:moveTo>
                <a:lnTo>
                  <a:pt x="1377188" y="1563395"/>
                </a:lnTo>
                <a:lnTo>
                  <a:pt x="1308989" y="1563395"/>
                </a:lnTo>
                <a:lnTo>
                  <a:pt x="1320901" y="1594383"/>
                </a:lnTo>
                <a:lnTo>
                  <a:pt x="1388884" y="1594383"/>
                </a:lnTo>
                <a:close/>
              </a:path>
              <a:path w="2219325" h="1676400">
                <a:moveTo>
                  <a:pt x="1420774" y="1383944"/>
                </a:moveTo>
                <a:lnTo>
                  <a:pt x="1405636" y="1352956"/>
                </a:lnTo>
                <a:lnTo>
                  <a:pt x="1337437" y="1352956"/>
                </a:lnTo>
                <a:lnTo>
                  <a:pt x="1352575" y="1383944"/>
                </a:lnTo>
                <a:lnTo>
                  <a:pt x="1420774" y="1383944"/>
                </a:lnTo>
                <a:close/>
              </a:path>
              <a:path w="2219325" h="1676400">
                <a:moveTo>
                  <a:pt x="1446390" y="1436458"/>
                </a:moveTo>
                <a:lnTo>
                  <a:pt x="1431264" y="1405470"/>
                </a:lnTo>
                <a:lnTo>
                  <a:pt x="1363268" y="1405470"/>
                </a:lnTo>
                <a:lnTo>
                  <a:pt x="1378394" y="1436458"/>
                </a:lnTo>
                <a:lnTo>
                  <a:pt x="1446390" y="1436458"/>
                </a:lnTo>
                <a:close/>
              </a:path>
              <a:path w="2219325" h="1676400">
                <a:moveTo>
                  <a:pt x="1472222" y="1489163"/>
                </a:moveTo>
                <a:lnTo>
                  <a:pt x="1457083" y="1458175"/>
                </a:lnTo>
                <a:lnTo>
                  <a:pt x="1388884" y="1458175"/>
                </a:lnTo>
                <a:lnTo>
                  <a:pt x="1404023" y="1489163"/>
                </a:lnTo>
                <a:lnTo>
                  <a:pt x="1472222" y="1489163"/>
                </a:lnTo>
                <a:close/>
              </a:path>
              <a:path w="2219325" h="1676400">
                <a:moveTo>
                  <a:pt x="1498041" y="1541665"/>
                </a:moveTo>
                <a:lnTo>
                  <a:pt x="1482915" y="1510690"/>
                </a:lnTo>
                <a:lnTo>
                  <a:pt x="1414716" y="1510690"/>
                </a:lnTo>
                <a:lnTo>
                  <a:pt x="1429842" y="1541665"/>
                </a:lnTo>
                <a:lnTo>
                  <a:pt x="1498041" y="1541665"/>
                </a:lnTo>
                <a:close/>
              </a:path>
              <a:path w="2219325" h="1676400">
                <a:moveTo>
                  <a:pt x="1523669" y="1594383"/>
                </a:moveTo>
                <a:lnTo>
                  <a:pt x="1508531" y="1563395"/>
                </a:lnTo>
                <a:lnTo>
                  <a:pt x="1440535" y="1563395"/>
                </a:lnTo>
                <a:lnTo>
                  <a:pt x="1455674" y="1594383"/>
                </a:lnTo>
                <a:lnTo>
                  <a:pt x="1523669" y="1594383"/>
                </a:lnTo>
                <a:close/>
              </a:path>
              <a:path w="2219325" h="1676400">
                <a:moveTo>
                  <a:pt x="1649361" y="1651723"/>
                </a:moveTo>
                <a:lnTo>
                  <a:pt x="0" y="1651723"/>
                </a:lnTo>
                <a:lnTo>
                  <a:pt x="0" y="1675866"/>
                </a:lnTo>
                <a:lnTo>
                  <a:pt x="1649361" y="1675866"/>
                </a:lnTo>
                <a:lnTo>
                  <a:pt x="1649361" y="1651723"/>
                </a:lnTo>
                <a:close/>
              </a:path>
              <a:path w="2219325" h="1676400">
                <a:moveTo>
                  <a:pt x="1649361" y="1638642"/>
                </a:moveTo>
                <a:lnTo>
                  <a:pt x="1634337" y="1607858"/>
                </a:lnTo>
                <a:lnTo>
                  <a:pt x="1588020" y="1512951"/>
                </a:lnTo>
                <a:lnTo>
                  <a:pt x="1588020" y="1607858"/>
                </a:lnTo>
                <a:lnTo>
                  <a:pt x="61125" y="1607858"/>
                </a:lnTo>
                <a:lnTo>
                  <a:pt x="192074" y="1339278"/>
                </a:lnTo>
                <a:lnTo>
                  <a:pt x="1457083" y="1339278"/>
                </a:lnTo>
                <a:lnTo>
                  <a:pt x="1588020" y="1607858"/>
                </a:lnTo>
                <a:lnTo>
                  <a:pt x="1588020" y="1512951"/>
                </a:lnTo>
                <a:lnTo>
                  <a:pt x="1503273" y="1339278"/>
                </a:lnTo>
                <a:lnTo>
                  <a:pt x="1488351" y="1308696"/>
                </a:lnTo>
                <a:lnTo>
                  <a:pt x="160997" y="1308696"/>
                </a:lnTo>
                <a:lnTo>
                  <a:pt x="0" y="1638642"/>
                </a:lnTo>
                <a:lnTo>
                  <a:pt x="1649361" y="1638642"/>
                </a:lnTo>
                <a:close/>
              </a:path>
              <a:path w="2219325" h="1676400">
                <a:moveTo>
                  <a:pt x="2219325" y="105829"/>
                </a:moveTo>
                <a:lnTo>
                  <a:pt x="2219287" y="40843"/>
                </a:lnTo>
                <a:lnTo>
                  <a:pt x="2194293" y="3213"/>
                </a:lnTo>
                <a:lnTo>
                  <a:pt x="2178367" y="0"/>
                </a:lnTo>
                <a:lnTo>
                  <a:pt x="2168880" y="0"/>
                </a:lnTo>
                <a:lnTo>
                  <a:pt x="2168880" y="110858"/>
                </a:lnTo>
                <a:lnTo>
                  <a:pt x="2168880" y="123329"/>
                </a:lnTo>
                <a:lnTo>
                  <a:pt x="2168880" y="728687"/>
                </a:lnTo>
                <a:lnTo>
                  <a:pt x="2167115" y="737349"/>
                </a:lnTo>
                <a:lnTo>
                  <a:pt x="2162302" y="744461"/>
                </a:lnTo>
                <a:lnTo>
                  <a:pt x="2155177" y="749261"/>
                </a:lnTo>
                <a:lnTo>
                  <a:pt x="2146490" y="751014"/>
                </a:lnTo>
                <a:lnTo>
                  <a:pt x="1999411" y="751014"/>
                </a:lnTo>
                <a:lnTo>
                  <a:pt x="1999411" y="1317548"/>
                </a:lnTo>
                <a:lnTo>
                  <a:pt x="1995512" y="1336675"/>
                </a:lnTo>
                <a:lnTo>
                  <a:pt x="1984933" y="1352283"/>
                </a:lnTo>
                <a:lnTo>
                  <a:pt x="1974786" y="1359090"/>
                </a:lnTo>
                <a:lnTo>
                  <a:pt x="1974786" y="1474076"/>
                </a:lnTo>
                <a:lnTo>
                  <a:pt x="1972843" y="1483601"/>
                </a:lnTo>
                <a:lnTo>
                  <a:pt x="1967560" y="1491399"/>
                </a:lnTo>
                <a:lnTo>
                  <a:pt x="1959724" y="1496682"/>
                </a:lnTo>
                <a:lnTo>
                  <a:pt x="1950173" y="1498612"/>
                </a:lnTo>
                <a:lnTo>
                  <a:pt x="1940623" y="1496682"/>
                </a:lnTo>
                <a:lnTo>
                  <a:pt x="1932800" y="1491399"/>
                </a:lnTo>
                <a:lnTo>
                  <a:pt x="1927504" y="1483601"/>
                </a:lnTo>
                <a:lnTo>
                  <a:pt x="1925561" y="1474076"/>
                </a:lnTo>
                <a:lnTo>
                  <a:pt x="1927504" y="1464551"/>
                </a:lnTo>
                <a:lnTo>
                  <a:pt x="1932800" y="1456753"/>
                </a:lnTo>
                <a:lnTo>
                  <a:pt x="1940623" y="1451470"/>
                </a:lnTo>
                <a:lnTo>
                  <a:pt x="1950173" y="1449527"/>
                </a:lnTo>
                <a:lnTo>
                  <a:pt x="1959724" y="1451470"/>
                </a:lnTo>
                <a:lnTo>
                  <a:pt x="1967560" y="1456753"/>
                </a:lnTo>
                <a:lnTo>
                  <a:pt x="1972843" y="1464551"/>
                </a:lnTo>
                <a:lnTo>
                  <a:pt x="1974786" y="1474076"/>
                </a:lnTo>
                <a:lnTo>
                  <a:pt x="1974786" y="1359090"/>
                </a:lnTo>
                <a:lnTo>
                  <a:pt x="1969274" y="1362786"/>
                </a:lnTo>
                <a:lnTo>
                  <a:pt x="1950173" y="1366647"/>
                </a:lnTo>
                <a:lnTo>
                  <a:pt x="1930996" y="1362786"/>
                </a:lnTo>
                <a:lnTo>
                  <a:pt x="1915350" y="1352283"/>
                </a:lnTo>
                <a:lnTo>
                  <a:pt x="1904809" y="1336675"/>
                </a:lnTo>
                <a:lnTo>
                  <a:pt x="1900948" y="1317548"/>
                </a:lnTo>
                <a:lnTo>
                  <a:pt x="1904809" y="1298422"/>
                </a:lnTo>
                <a:lnTo>
                  <a:pt x="1915350" y="1282827"/>
                </a:lnTo>
                <a:lnTo>
                  <a:pt x="1930996" y="1272311"/>
                </a:lnTo>
                <a:lnTo>
                  <a:pt x="1950173" y="1268463"/>
                </a:lnTo>
                <a:lnTo>
                  <a:pt x="1969363" y="1272311"/>
                </a:lnTo>
                <a:lnTo>
                  <a:pt x="1985010" y="1282827"/>
                </a:lnTo>
                <a:lnTo>
                  <a:pt x="1995551" y="1298422"/>
                </a:lnTo>
                <a:lnTo>
                  <a:pt x="1999411" y="1317548"/>
                </a:lnTo>
                <a:lnTo>
                  <a:pt x="1999411" y="751014"/>
                </a:lnTo>
                <a:lnTo>
                  <a:pt x="1753870" y="751014"/>
                </a:lnTo>
                <a:lnTo>
                  <a:pt x="1745183" y="749261"/>
                </a:lnTo>
                <a:lnTo>
                  <a:pt x="1738058" y="744461"/>
                </a:lnTo>
                <a:lnTo>
                  <a:pt x="1733245" y="737349"/>
                </a:lnTo>
                <a:lnTo>
                  <a:pt x="1731479" y="728687"/>
                </a:lnTo>
                <a:lnTo>
                  <a:pt x="1733245" y="720026"/>
                </a:lnTo>
                <a:lnTo>
                  <a:pt x="1738058" y="712927"/>
                </a:lnTo>
                <a:lnTo>
                  <a:pt x="1745183" y="708126"/>
                </a:lnTo>
                <a:lnTo>
                  <a:pt x="1753870" y="706361"/>
                </a:lnTo>
                <a:lnTo>
                  <a:pt x="2146490" y="706361"/>
                </a:lnTo>
                <a:lnTo>
                  <a:pt x="2155177" y="708126"/>
                </a:lnTo>
                <a:lnTo>
                  <a:pt x="2162302" y="712927"/>
                </a:lnTo>
                <a:lnTo>
                  <a:pt x="2167115" y="720026"/>
                </a:lnTo>
                <a:lnTo>
                  <a:pt x="2168880" y="728687"/>
                </a:lnTo>
                <a:lnTo>
                  <a:pt x="2168880" y="649427"/>
                </a:lnTo>
                <a:lnTo>
                  <a:pt x="2167115" y="658088"/>
                </a:lnTo>
                <a:lnTo>
                  <a:pt x="2162302" y="665187"/>
                </a:lnTo>
                <a:lnTo>
                  <a:pt x="2155177" y="669988"/>
                </a:lnTo>
                <a:lnTo>
                  <a:pt x="2146490" y="671753"/>
                </a:lnTo>
                <a:lnTo>
                  <a:pt x="1753870" y="671753"/>
                </a:lnTo>
                <a:lnTo>
                  <a:pt x="1745183" y="669988"/>
                </a:lnTo>
                <a:lnTo>
                  <a:pt x="1738058" y="665187"/>
                </a:lnTo>
                <a:lnTo>
                  <a:pt x="1733245" y="658088"/>
                </a:lnTo>
                <a:lnTo>
                  <a:pt x="1731479" y="649427"/>
                </a:lnTo>
                <a:lnTo>
                  <a:pt x="1733245" y="640753"/>
                </a:lnTo>
                <a:lnTo>
                  <a:pt x="1738058" y="633653"/>
                </a:lnTo>
                <a:lnTo>
                  <a:pt x="1745183" y="628853"/>
                </a:lnTo>
                <a:lnTo>
                  <a:pt x="1753870" y="627087"/>
                </a:lnTo>
                <a:lnTo>
                  <a:pt x="2146490" y="627087"/>
                </a:lnTo>
                <a:lnTo>
                  <a:pt x="2155177" y="628853"/>
                </a:lnTo>
                <a:lnTo>
                  <a:pt x="2162302" y="633653"/>
                </a:lnTo>
                <a:lnTo>
                  <a:pt x="2167115" y="640753"/>
                </a:lnTo>
                <a:lnTo>
                  <a:pt x="2168880" y="649427"/>
                </a:lnTo>
                <a:lnTo>
                  <a:pt x="2168880" y="570153"/>
                </a:lnTo>
                <a:lnTo>
                  <a:pt x="2167115" y="578827"/>
                </a:lnTo>
                <a:lnTo>
                  <a:pt x="2162302" y="585927"/>
                </a:lnTo>
                <a:lnTo>
                  <a:pt x="2155177" y="590727"/>
                </a:lnTo>
                <a:lnTo>
                  <a:pt x="2146490" y="592493"/>
                </a:lnTo>
                <a:lnTo>
                  <a:pt x="1753870" y="592493"/>
                </a:lnTo>
                <a:lnTo>
                  <a:pt x="1745183" y="590727"/>
                </a:lnTo>
                <a:lnTo>
                  <a:pt x="1738058" y="585927"/>
                </a:lnTo>
                <a:lnTo>
                  <a:pt x="1733245" y="578827"/>
                </a:lnTo>
                <a:lnTo>
                  <a:pt x="1731479" y="570153"/>
                </a:lnTo>
                <a:lnTo>
                  <a:pt x="1733245" y="561492"/>
                </a:lnTo>
                <a:lnTo>
                  <a:pt x="1738058" y="554393"/>
                </a:lnTo>
                <a:lnTo>
                  <a:pt x="1745183" y="549592"/>
                </a:lnTo>
                <a:lnTo>
                  <a:pt x="1753870" y="547827"/>
                </a:lnTo>
                <a:lnTo>
                  <a:pt x="2146490" y="547827"/>
                </a:lnTo>
                <a:lnTo>
                  <a:pt x="2155177" y="549592"/>
                </a:lnTo>
                <a:lnTo>
                  <a:pt x="2162302" y="554393"/>
                </a:lnTo>
                <a:lnTo>
                  <a:pt x="2167115" y="561492"/>
                </a:lnTo>
                <a:lnTo>
                  <a:pt x="2168880" y="570153"/>
                </a:lnTo>
                <a:lnTo>
                  <a:pt x="2168880" y="491096"/>
                </a:lnTo>
                <a:lnTo>
                  <a:pt x="2167115" y="499757"/>
                </a:lnTo>
                <a:lnTo>
                  <a:pt x="2162302" y="506857"/>
                </a:lnTo>
                <a:lnTo>
                  <a:pt x="2155177" y="511657"/>
                </a:lnTo>
                <a:lnTo>
                  <a:pt x="2146490" y="513422"/>
                </a:lnTo>
                <a:lnTo>
                  <a:pt x="1753870" y="513422"/>
                </a:lnTo>
                <a:lnTo>
                  <a:pt x="1745183" y="511657"/>
                </a:lnTo>
                <a:lnTo>
                  <a:pt x="1738058" y="506857"/>
                </a:lnTo>
                <a:lnTo>
                  <a:pt x="1733245" y="499757"/>
                </a:lnTo>
                <a:lnTo>
                  <a:pt x="1731479" y="491096"/>
                </a:lnTo>
                <a:lnTo>
                  <a:pt x="1733245" y="482422"/>
                </a:lnTo>
                <a:lnTo>
                  <a:pt x="1738058" y="475322"/>
                </a:lnTo>
                <a:lnTo>
                  <a:pt x="1745183" y="470522"/>
                </a:lnTo>
                <a:lnTo>
                  <a:pt x="1753870" y="468757"/>
                </a:lnTo>
                <a:lnTo>
                  <a:pt x="2146490" y="468757"/>
                </a:lnTo>
                <a:lnTo>
                  <a:pt x="2155177" y="470522"/>
                </a:lnTo>
                <a:lnTo>
                  <a:pt x="2162302" y="475322"/>
                </a:lnTo>
                <a:lnTo>
                  <a:pt x="2167115" y="482422"/>
                </a:lnTo>
                <a:lnTo>
                  <a:pt x="2168880" y="491096"/>
                </a:lnTo>
                <a:lnTo>
                  <a:pt x="2168880" y="188912"/>
                </a:lnTo>
                <a:lnTo>
                  <a:pt x="2163838" y="193941"/>
                </a:lnTo>
                <a:lnTo>
                  <a:pt x="1736318" y="193941"/>
                </a:lnTo>
                <a:lnTo>
                  <a:pt x="1731276" y="188912"/>
                </a:lnTo>
                <a:lnTo>
                  <a:pt x="1731276" y="176441"/>
                </a:lnTo>
                <a:lnTo>
                  <a:pt x="1736318" y="171411"/>
                </a:lnTo>
                <a:lnTo>
                  <a:pt x="2163838" y="171411"/>
                </a:lnTo>
                <a:lnTo>
                  <a:pt x="2168880" y="176441"/>
                </a:lnTo>
                <a:lnTo>
                  <a:pt x="2168880" y="123329"/>
                </a:lnTo>
                <a:lnTo>
                  <a:pt x="2163838" y="128358"/>
                </a:lnTo>
                <a:lnTo>
                  <a:pt x="1736318" y="128358"/>
                </a:lnTo>
                <a:lnTo>
                  <a:pt x="1731276" y="123329"/>
                </a:lnTo>
                <a:lnTo>
                  <a:pt x="1731276" y="110858"/>
                </a:lnTo>
                <a:lnTo>
                  <a:pt x="1736318" y="105829"/>
                </a:lnTo>
                <a:lnTo>
                  <a:pt x="2163838" y="105829"/>
                </a:lnTo>
                <a:lnTo>
                  <a:pt x="2168880" y="110858"/>
                </a:lnTo>
                <a:lnTo>
                  <a:pt x="2168880" y="0"/>
                </a:lnTo>
                <a:lnTo>
                  <a:pt x="1721993" y="0"/>
                </a:lnTo>
                <a:lnTo>
                  <a:pt x="1706054" y="3213"/>
                </a:lnTo>
                <a:lnTo>
                  <a:pt x="1693037" y="11976"/>
                </a:lnTo>
                <a:lnTo>
                  <a:pt x="1684261" y="24955"/>
                </a:lnTo>
                <a:lnTo>
                  <a:pt x="1681035" y="40843"/>
                </a:lnTo>
                <a:lnTo>
                  <a:pt x="1681035" y="1622742"/>
                </a:lnTo>
                <a:lnTo>
                  <a:pt x="1684261" y="1638630"/>
                </a:lnTo>
                <a:lnTo>
                  <a:pt x="1693037" y="1651622"/>
                </a:lnTo>
                <a:lnTo>
                  <a:pt x="1706054" y="1660372"/>
                </a:lnTo>
                <a:lnTo>
                  <a:pt x="1721993" y="1663585"/>
                </a:lnTo>
                <a:lnTo>
                  <a:pt x="2178367" y="1663585"/>
                </a:lnTo>
                <a:lnTo>
                  <a:pt x="2194293" y="1660372"/>
                </a:lnTo>
                <a:lnTo>
                  <a:pt x="2207310" y="1651622"/>
                </a:lnTo>
                <a:lnTo>
                  <a:pt x="2216099" y="1638630"/>
                </a:lnTo>
                <a:lnTo>
                  <a:pt x="2219325" y="1622742"/>
                </a:lnTo>
                <a:lnTo>
                  <a:pt x="2219325" y="1498612"/>
                </a:lnTo>
                <a:lnTo>
                  <a:pt x="2219325" y="1449527"/>
                </a:lnTo>
                <a:lnTo>
                  <a:pt x="2219325" y="128358"/>
                </a:lnTo>
                <a:lnTo>
                  <a:pt x="2219325" y="105829"/>
                </a:lnTo>
                <a:close/>
              </a:path>
            </a:pathLst>
          </a:custGeom>
          <a:solidFill>
            <a:srgbClr val="2320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6911409" y="4011188"/>
            <a:ext cx="2924175" cy="3524250"/>
            <a:chOff x="6911409" y="4011188"/>
            <a:chExt cx="2924175" cy="3524250"/>
          </a:xfrm>
        </p:grpSpPr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1890" y="4041668"/>
              <a:ext cx="2867619" cy="346489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6930459" y="4030238"/>
              <a:ext cx="2886075" cy="3486150"/>
            </a:xfrm>
            <a:custGeom>
              <a:avLst/>
              <a:gdLst/>
              <a:ahLst/>
              <a:cxnLst/>
              <a:rect l="l" t="t" r="r" b="b"/>
              <a:pathLst>
                <a:path w="2886075" h="3486150">
                  <a:moveTo>
                    <a:pt x="0" y="3201899"/>
                  </a:moveTo>
                  <a:lnTo>
                    <a:pt x="3739" y="3248246"/>
                  </a:lnTo>
                  <a:lnTo>
                    <a:pt x="14567" y="3292213"/>
                  </a:lnTo>
                  <a:lnTo>
                    <a:pt x="31893" y="3333211"/>
                  </a:lnTo>
                  <a:lnTo>
                    <a:pt x="55131" y="3370652"/>
                  </a:lnTo>
                  <a:lnTo>
                    <a:pt x="83691" y="3403946"/>
                  </a:lnTo>
                  <a:lnTo>
                    <a:pt x="116986" y="3432506"/>
                  </a:lnTo>
                  <a:lnTo>
                    <a:pt x="154426" y="3455743"/>
                  </a:lnTo>
                  <a:lnTo>
                    <a:pt x="195424" y="3473070"/>
                  </a:lnTo>
                  <a:lnTo>
                    <a:pt x="239392" y="3483897"/>
                  </a:lnTo>
                  <a:lnTo>
                    <a:pt x="267304" y="3486150"/>
                  </a:lnTo>
                </a:path>
                <a:path w="2886075" h="3486150">
                  <a:moveTo>
                    <a:pt x="2623085" y="3486150"/>
                  </a:moveTo>
                  <a:lnTo>
                    <a:pt x="2694965" y="3473070"/>
                  </a:lnTo>
                  <a:lnTo>
                    <a:pt x="2735963" y="3455743"/>
                  </a:lnTo>
                  <a:lnTo>
                    <a:pt x="2773404" y="3432506"/>
                  </a:lnTo>
                  <a:lnTo>
                    <a:pt x="2806698" y="3403946"/>
                  </a:lnTo>
                  <a:lnTo>
                    <a:pt x="2835259" y="3370652"/>
                  </a:lnTo>
                  <a:lnTo>
                    <a:pt x="2858496" y="3333211"/>
                  </a:lnTo>
                  <a:lnTo>
                    <a:pt x="2875823" y="3292213"/>
                  </a:lnTo>
                  <a:lnTo>
                    <a:pt x="2886074" y="3250584"/>
                  </a:lnTo>
                </a:path>
                <a:path w="2886075" h="3486150">
                  <a:moveTo>
                    <a:pt x="2886074" y="237053"/>
                  </a:moveTo>
                  <a:lnTo>
                    <a:pt x="2875823" y="195424"/>
                  </a:lnTo>
                  <a:lnTo>
                    <a:pt x="2858496" y="154426"/>
                  </a:lnTo>
                  <a:lnTo>
                    <a:pt x="2835259" y="116985"/>
                  </a:lnTo>
                  <a:lnTo>
                    <a:pt x="2806698" y="83691"/>
                  </a:lnTo>
                  <a:lnTo>
                    <a:pt x="2773404" y="55131"/>
                  </a:lnTo>
                  <a:lnTo>
                    <a:pt x="2735963" y="31893"/>
                  </a:lnTo>
                  <a:lnTo>
                    <a:pt x="2694965" y="14567"/>
                  </a:lnTo>
                  <a:lnTo>
                    <a:pt x="2650997" y="3739"/>
                  </a:lnTo>
                  <a:lnTo>
                    <a:pt x="260465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5689215" y="5666490"/>
            <a:ext cx="1141095" cy="266700"/>
            <a:chOff x="5689215" y="5666490"/>
            <a:chExt cx="1141095" cy="266700"/>
          </a:xfrm>
        </p:grpSpPr>
        <p:sp>
          <p:nvSpPr>
            <p:cNvPr id="30" name="object 30" descr=""/>
            <p:cNvSpPr/>
            <p:nvPr/>
          </p:nvSpPr>
          <p:spPr>
            <a:xfrm>
              <a:off x="5722552" y="5783642"/>
              <a:ext cx="924560" cy="16510"/>
            </a:xfrm>
            <a:custGeom>
              <a:avLst/>
              <a:gdLst/>
              <a:ahLst/>
              <a:cxnLst/>
              <a:rect l="l" t="t" r="r" b="b"/>
              <a:pathLst>
                <a:path w="924559" h="16510">
                  <a:moveTo>
                    <a:pt x="0" y="0"/>
                  </a:moveTo>
                  <a:lnTo>
                    <a:pt x="924276" y="15896"/>
                  </a:lnTo>
                </a:path>
              </a:pathLst>
            </a:custGeom>
            <a:ln w="66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661775" y="5699828"/>
              <a:ext cx="135255" cy="200025"/>
            </a:xfrm>
            <a:custGeom>
              <a:avLst/>
              <a:gdLst/>
              <a:ahLst/>
              <a:cxnLst/>
              <a:rect l="l" t="t" r="r" b="b"/>
              <a:pathLst>
                <a:path w="135254" h="200025">
                  <a:moveTo>
                    <a:pt x="0" y="199995"/>
                  </a:moveTo>
                  <a:lnTo>
                    <a:pt x="3439" y="0"/>
                  </a:lnTo>
                  <a:lnTo>
                    <a:pt x="135050" y="102290"/>
                  </a:lnTo>
                  <a:lnTo>
                    <a:pt x="0" y="1999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661775" y="5699828"/>
              <a:ext cx="135255" cy="200025"/>
            </a:xfrm>
            <a:custGeom>
              <a:avLst/>
              <a:gdLst/>
              <a:ahLst/>
              <a:cxnLst/>
              <a:rect l="l" t="t" r="r" b="b"/>
              <a:pathLst>
                <a:path w="135254" h="200025">
                  <a:moveTo>
                    <a:pt x="3439" y="0"/>
                  </a:moveTo>
                  <a:lnTo>
                    <a:pt x="135050" y="102290"/>
                  </a:lnTo>
                  <a:lnTo>
                    <a:pt x="0" y="199995"/>
                  </a:lnTo>
                  <a:lnTo>
                    <a:pt x="3439" y="0"/>
                  </a:lnTo>
                  <a:close/>
                </a:path>
              </a:pathLst>
            </a:custGeom>
            <a:ln w="66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9878090" y="3240298"/>
            <a:ext cx="7814309" cy="5121910"/>
            <a:chOff x="9878090" y="3240298"/>
            <a:chExt cx="7814309" cy="5121910"/>
          </a:xfrm>
        </p:grpSpPr>
        <p:sp>
          <p:nvSpPr>
            <p:cNvPr id="34" name="object 34" descr=""/>
            <p:cNvSpPr/>
            <p:nvPr/>
          </p:nvSpPr>
          <p:spPr>
            <a:xfrm>
              <a:off x="9878090" y="5783642"/>
              <a:ext cx="375920" cy="0"/>
            </a:xfrm>
            <a:custGeom>
              <a:avLst/>
              <a:gdLst/>
              <a:ahLst/>
              <a:cxnLst/>
              <a:rect l="l" t="t" r="r" b="b"/>
              <a:pathLst>
                <a:path w="375920" h="0">
                  <a:moveTo>
                    <a:pt x="0" y="0"/>
                  </a:moveTo>
                  <a:lnTo>
                    <a:pt x="375789" y="0"/>
                  </a:lnTo>
                </a:path>
              </a:pathLst>
            </a:custGeom>
            <a:ln w="66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270547" y="5683629"/>
              <a:ext cx="133350" cy="200025"/>
            </a:xfrm>
            <a:custGeom>
              <a:avLst/>
              <a:gdLst/>
              <a:ahLst/>
              <a:cxnLst/>
              <a:rect l="l" t="t" r="r" b="b"/>
              <a:pathLst>
                <a:path w="133350" h="200025">
                  <a:moveTo>
                    <a:pt x="0" y="200024"/>
                  </a:moveTo>
                  <a:lnTo>
                    <a:pt x="0" y="0"/>
                  </a:lnTo>
                  <a:lnTo>
                    <a:pt x="133349" y="100012"/>
                  </a:lnTo>
                  <a:lnTo>
                    <a:pt x="0" y="200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270547" y="5683629"/>
              <a:ext cx="133350" cy="200025"/>
            </a:xfrm>
            <a:custGeom>
              <a:avLst/>
              <a:gdLst/>
              <a:ahLst/>
              <a:cxnLst/>
              <a:rect l="l" t="t" r="r" b="b"/>
              <a:pathLst>
                <a:path w="133350" h="200025">
                  <a:moveTo>
                    <a:pt x="0" y="0"/>
                  </a:moveTo>
                  <a:lnTo>
                    <a:pt x="133349" y="100012"/>
                  </a:lnTo>
                  <a:lnTo>
                    <a:pt x="0" y="200024"/>
                  </a:lnTo>
                  <a:lnTo>
                    <a:pt x="0" y="0"/>
                  </a:lnTo>
                  <a:close/>
                </a:path>
              </a:pathLst>
            </a:custGeom>
            <a:ln w="66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481515" y="3240298"/>
              <a:ext cx="7211059" cy="5121910"/>
            </a:xfrm>
            <a:custGeom>
              <a:avLst/>
              <a:gdLst/>
              <a:ahLst/>
              <a:cxnLst/>
              <a:rect l="l" t="t" r="r" b="b"/>
              <a:pathLst>
                <a:path w="7211059" h="5121909">
                  <a:moveTo>
                    <a:pt x="6986977" y="5121877"/>
                  </a:moveTo>
                  <a:lnTo>
                    <a:pt x="223549" y="5121877"/>
                  </a:lnTo>
                  <a:lnTo>
                    <a:pt x="215998" y="5121506"/>
                  </a:lnTo>
                  <a:lnTo>
                    <a:pt x="171272" y="5114129"/>
                  </a:lnTo>
                  <a:lnTo>
                    <a:pt x="128845" y="5098173"/>
                  </a:lnTo>
                  <a:lnTo>
                    <a:pt x="90350" y="5074254"/>
                  </a:lnTo>
                  <a:lnTo>
                    <a:pt x="57263" y="5043290"/>
                  </a:lnTo>
                  <a:lnTo>
                    <a:pt x="30858" y="5006471"/>
                  </a:lnTo>
                  <a:lnTo>
                    <a:pt x="12149" y="4965212"/>
                  </a:lnTo>
                  <a:lnTo>
                    <a:pt x="1854" y="4921099"/>
                  </a:lnTo>
                  <a:lnTo>
                    <a:pt x="0" y="212698"/>
                  </a:lnTo>
                  <a:lnTo>
                    <a:pt x="353" y="205513"/>
                  </a:lnTo>
                  <a:lnTo>
                    <a:pt x="7383" y="162958"/>
                  </a:lnTo>
                  <a:lnTo>
                    <a:pt x="22587" y="122591"/>
                  </a:lnTo>
                  <a:lnTo>
                    <a:pt x="45380" y="85964"/>
                  </a:lnTo>
                  <a:lnTo>
                    <a:pt x="74886" y="54484"/>
                  </a:lnTo>
                  <a:lnTo>
                    <a:pt x="109972" y="29360"/>
                  </a:lnTo>
                  <a:lnTo>
                    <a:pt x="149288" y="11559"/>
                  </a:lnTo>
                  <a:lnTo>
                    <a:pt x="191324" y="1764"/>
                  </a:lnTo>
                  <a:lnTo>
                    <a:pt x="6990457" y="0"/>
                  </a:lnTo>
                  <a:lnTo>
                    <a:pt x="6997665" y="0"/>
                  </a:lnTo>
                  <a:lnTo>
                    <a:pt x="7040459" y="5630"/>
                  </a:lnTo>
                  <a:lnTo>
                    <a:pt x="7081333" y="19494"/>
                  </a:lnTo>
                  <a:lnTo>
                    <a:pt x="7118715" y="41061"/>
                  </a:lnTo>
                  <a:lnTo>
                    <a:pt x="7151165" y="69499"/>
                  </a:lnTo>
                  <a:lnTo>
                    <a:pt x="7177441" y="103718"/>
                  </a:lnTo>
                  <a:lnTo>
                    <a:pt x="7196531" y="142401"/>
                  </a:lnTo>
                  <a:lnTo>
                    <a:pt x="7207703" y="184063"/>
                  </a:lnTo>
                  <a:lnTo>
                    <a:pt x="7210526" y="212698"/>
                  </a:lnTo>
                  <a:lnTo>
                    <a:pt x="7210526" y="4898498"/>
                  </a:lnTo>
                  <a:lnTo>
                    <a:pt x="7204609" y="4943407"/>
                  </a:lnTo>
                  <a:lnTo>
                    <a:pt x="7190036" y="4986300"/>
                  </a:lnTo>
                  <a:lnTo>
                    <a:pt x="7167370" y="5025528"/>
                  </a:lnTo>
                  <a:lnTo>
                    <a:pt x="7137480" y="5059583"/>
                  </a:lnTo>
                  <a:lnTo>
                    <a:pt x="7101516" y="5087158"/>
                  </a:lnTo>
                  <a:lnTo>
                    <a:pt x="7060859" y="5107192"/>
                  </a:lnTo>
                  <a:lnTo>
                    <a:pt x="7017073" y="5118915"/>
                  </a:lnTo>
                  <a:lnTo>
                    <a:pt x="6986977" y="5121877"/>
                  </a:lnTo>
                  <a:close/>
                </a:path>
              </a:pathLst>
            </a:custGeom>
            <a:solidFill>
              <a:srgbClr val="2B33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8665" y="3470448"/>
              <a:ext cx="209890" cy="20973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40163" y="3470448"/>
              <a:ext cx="209890" cy="20973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7168" y="3470448"/>
              <a:ext cx="209890" cy="209731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0740092" y="3915947"/>
              <a:ext cx="6693534" cy="4168140"/>
            </a:xfrm>
            <a:custGeom>
              <a:avLst/>
              <a:gdLst/>
              <a:ahLst/>
              <a:cxnLst/>
              <a:rect l="l" t="t" r="r" b="b"/>
              <a:pathLst>
                <a:path w="6693534" h="4168140">
                  <a:moveTo>
                    <a:pt x="6543227" y="4167620"/>
                  </a:moveTo>
                  <a:lnTo>
                    <a:pt x="150146" y="4167620"/>
                  </a:lnTo>
                  <a:lnTo>
                    <a:pt x="142770" y="4167440"/>
                  </a:lnTo>
                  <a:lnTo>
                    <a:pt x="99571" y="4158854"/>
                  </a:lnTo>
                  <a:lnTo>
                    <a:pt x="60696" y="4138090"/>
                  </a:lnTo>
                  <a:lnTo>
                    <a:pt x="29552" y="4106969"/>
                  </a:lnTo>
                  <a:lnTo>
                    <a:pt x="8772" y="4068124"/>
                  </a:lnTo>
                  <a:lnTo>
                    <a:pt x="180" y="4024958"/>
                  </a:lnTo>
                  <a:lnTo>
                    <a:pt x="0" y="4017588"/>
                  </a:lnTo>
                  <a:lnTo>
                    <a:pt x="0" y="150032"/>
                  </a:lnTo>
                  <a:lnTo>
                    <a:pt x="6463" y="106479"/>
                  </a:lnTo>
                  <a:lnTo>
                    <a:pt x="25304" y="66678"/>
                  </a:lnTo>
                  <a:lnTo>
                    <a:pt x="54893" y="34054"/>
                  </a:lnTo>
                  <a:lnTo>
                    <a:pt x="92687" y="11420"/>
                  </a:lnTo>
                  <a:lnTo>
                    <a:pt x="135429" y="720"/>
                  </a:lnTo>
                  <a:lnTo>
                    <a:pt x="150146" y="0"/>
                  </a:lnTo>
                  <a:lnTo>
                    <a:pt x="6543227" y="0"/>
                  </a:lnTo>
                  <a:lnTo>
                    <a:pt x="6586812" y="6458"/>
                  </a:lnTo>
                  <a:lnTo>
                    <a:pt x="6626644" y="25284"/>
                  </a:lnTo>
                  <a:lnTo>
                    <a:pt x="6659292" y="54851"/>
                  </a:lnTo>
                  <a:lnTo>
                    <a:pt x="6681944" y="92617"/>
                  </a:lnTo>
                  <a:lnTo>
                    <a:pt x="6692652" y="135326"/>
                  </a:lnTo>
                  <a:lnTo>
                    <a:pt x="6693373" y="150032"/>
                  </a:lnTo>
                  <a:lnTo>
                    <a:pt x="6693373" y="4017588"/>
                  </a:lnTo>
                  <a:lnTo>
                    <a:pt x="6686909" y="4061140"/>
                  </a:lnTo>
                  <a:lnTo>
                    <a:pt x="6668068" y="4100941"/>
                  </a:lnTo>
                  <a:lnTo>
                    <a:pt x="6638480" y="4133565"/>
                  </a:lnTo>
                  <a:lnTo>
                    <a:pt x="6600685" y="4156199"/>
                  </a:lnTo>
                  <a:lnTo>
                    <a:pt x="6557944" y="4166899"/>
                  </a:lnTo>
                  <a:lnTo>
                    <a:pt x="6543227" y="4167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78258" y="3371486"/>
              <a:ext cx="94937" cy="9486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78258" y="3527881"/>
              <a:ext cx="94937" cy="9486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78258" y="3684276"/>
              <a:ext cx="94937" cy="94865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6827848" y="3442936"/>
              <a:ext cx="278130" cy="265430"/>
            </a:xfrm>
            <a:custGeom>
              <a:avLst/>
              <a:gdLst/>
              <a:ahLst/>
              <a:cxnLst/>
              <a:rect l="l" t="t" r="r" b="b"/>
              <a:pathLst>
                <a:path w="278130" h="265429">
                  <a:moveTo>
                    <a:pt x="213493" y="264887"/>
                  </a:moveTo>
                  <a:lnTo>
                    <a:pt x="210845" y="264334"/>
                  </a:lnTo>
                  <a:lnTo>
                    <a:pt x="141054" y="227670"/>
                  </a:lnTo>
                  <a:lnTo>
                    <a:pt x="136467" y="227670"/>
                  </a:lnTo>
                  <a:lnTo>
                    <a:pt x="66676" y="264334"/>
                  </a:lnTo>
                  <a:lnTo>
                    <a:pt x="64028" y="264887"/>
                  </a:lnTo>
                  <a:lnTo>
                    <a:pt x="58416" y="264481"/>
                  </a:lnTo>
                  <a:lnTo>
                    <a:pt x="47243" y="250226"/>
                  </a:lnTo>
                  <a:lnTo>
                    <a:pt x="60572" y="172570"/>
                  </a:lnTo>
                  <a:lnTo>
                    <a:pt x="59154" y="168212"/>
                  </a:lnTo>
                  <a:lnTo>
                    <a:pt x="2692" y="113217"/>
                  </a:lnTo>
                  <a:lnTo>
                    <a:pt x="1348" y="110871"/>
                  </a:lnTo>
                  <a:lnTo>
                    <a:pt x="0" y="105412"/>
                  </a:lnTo>
                  <a:lnTo>
                    <a:pt x="97" y="102711"/>
                  </a:lnTo>
                  <a:lnTo>
                    <a:pt x="88144" y="79059"/>
                  </a:lnTo>
                  <a:lnTo>
                    <a:pt x="91855" y="76366"/>
                  </a:lnTo>
                  <a:lnTo>
                    <a:pt x="126750" y="5712"/>
                  </a:lnTo>
                  <a:lnTo>
                    <a:pt x="128567" y="3710"/>
                  </a:lnTo>
                  <a:lnTo>
                    <a:pt x="133346" y="742"/>
                  </a:lnTo>
                  <a:lnTo>
                    <a:pt x="135947" y="0"/>
                  </a:lnTo>
                  <a:lnTo>
                    <a:pt x="141574" y="0"/>
                  </a:lnTo>
                  <a:lnTo>
                    <a:pt x="144175" y="742"/>
                  </a:lnTo>
                  <a:lnTo>
                    <a:pt x="148954" y="3710"/>
                  </a:lnTo>
                  <a:lnTo>
                    <a:pt x="150771" y="5713"/>
                  </a:lnTo>
                  <a:lnTo>
                    <a:pt x="152016" y="8233"/>
                  </a:lnTo>
                  <a:lnTo>
                    <a:pt x="185667" y="76366"/>
                  </a:lnTo>
                  <a:lnTo>
                    <a:pt x="189377" y="79059"/>
                  </a:lnTo>
                  <a:lnTo>
                    <a:pt x="267406" y="90389"/>
                  </a:lnTo>
                  <a:lnTo>
                    <a:pt x="269874" y="91497"/>
                  </a:lnTo>
                  <a:lnTo>
                    <a:pt x="274176" y="95121"/>
                  </a:lnTo>
                  <a:lnTo>
                    <a:pt x="275686" y="97364"/>
                  </a:lnTo>
                  <a:lnTo>
                    <a:pt x="277424" y="102711"/>
                  </a:lnTo>
                  <a:lnTo>
                    <a:pt x="277522" y="105412"/>
                  </a:lnTo>
                  <a:lnTo>
                    <a:pt x="276173" y="110871"/>
                  </a:lnTo>
                  <a:lnTo>
                    <a:pt x="274829" y="113217"/>
                  </a:lnTo>
                  <a:lnTo>
                    <a:pt x="218366" y="168212"/>
                  </a:lnTo>
                  <a:lnTo>
                    <a:pt x="216948" y="172570"/>
                  </a:lnTo>
                  <a:lnTo>
                    <a:pt x="230278" y="250226"/>
                  </a:lnTo>
                  <a:lnTo>
                    <a:pt x="229986" y="252913"/>
                  </a:lnTo>
                  <a:lnTo>
                    <a:pt x="227866" y="258121"/>
                  </a:lnTo>
                  <a:lnTo>
                    <a:pt x="226199" y="260249"/>
                  </a:lnTo>
                  <a:lnTo>
                    <a:pt x="221647" y="263554"/>
                  </a:lnTo>
                  <a:lnTo>
                    <a:pt x="219106" y="264481"/>
                  </a:lnTo>
                  <a:lnTo>
                    <a:pt x="213493" y="264887"/>
                  </a:lnTo>
                  <a:close/>
                </a:path>
              </a:pathLst>
            </a:custGeom>
            <a:solidFill>
              <a:srgbClr val="FFFA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17625" y="4793632"/>
              <a:ext cx="1409699" cy="322897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9945" y="4793632"/>
              <a:ext cx="4819353" cy="3228975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1240410" y="5365971"/>
              <a:ext cx="409575" cy="159385"/>
            </a:xfrm>
            <a:custGeom>
              <a:avLst/>
              <a:gdLst/>
              <a:ahLst/>
              <a:cxnLst/>
              <a:rect l="l" t="t" r="r" b="b"/>
              <a:pathLst>
                <a:path w="409575" h="159385">
                  <a:moveTo>
                    <a:pt x="409051" y="159129"/>
                  </a:moveTo>
                  <a:lnTo>
                    <a:pt x="0" y="159129"/>
                  </a:lnTo>
                  <a:lnTo>
                    <a:pt x="657" y="141445"/>
                  </a:lnTo>
                  <a:lnTo>
                    <a:pt x="2939" y="101349"/>
                  </a:lnTo>
                  <a:lnTo>
                    <a:pt x="18452" y="55848"/>
                  </a:lnTo>
                  <a:lnTo>
                    <a:pt x="51653" y="29135"/>
                  </a:lnTo>
                  <a:lnTo>
                    <a:pt x="94489" y="13192"/>
                  </a:lnTo>
                  <a:lnTo>
                    <a:pt x="138908" y="0"/>
                  </a:lnTo>
                  <a:lnTo>
                    <a:pt x="182884" y="73721"/>
                  </a:lnTo>
                  <a:lnTo>
                    <a:pt x="226170" y="73721"/>
                  </a:lnTo>
                  <a:lnTo>
                    <a:pt x="270147" y="0"/>
                  </a:lnTo>
                  <a:lnTo>
                    <a:pt x="314563" y="13192"/>
                  </a:lnTo>
                  <a:lnTo>
                    <a:pt x="357398" y="29135"/>
                  </a:lnTo>
                  <a:lnTo>
                    <a:pt x="390600" y="55848"/>
                  </a:lnTo>
                  <a:lnTo>
                    <a:pt x="406115" y="101349"/>
                  </a:lnTo>
                  <a:lnTo>
                    <a:pt x="408394" y="141445"/>
                  </a:lnTo>
                  <a:lnTo>
                    <a:pt x="409051" y="159129"/>
                  </a:lnTo>
                  <a:close/>
                </a:path>
              </a:pathLst>
            </a:custGeom>
            <a:solidFill>
              <a:srgbClr val="6A80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3469" y="5097176"/>
              <a:ext cx="262932" cy="42792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69585" y="5380032"/>
              <a:ext cx="1561591" cy="1638300"/>
            </a:xfrm>
            <a:prstGeom prst="rect">
              <a:avLst/>
            </a:prstGeom>
          </p:spPr>
        </p:pic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4732655">
              <a:lnSpc>
                <a:spcPct val="100000"/>
              </a:lnSpc>
              <a:spcBef>
                <a:spcPts val="135"/>
              </a:spcBef>
            </a:pPr>
            <a:r>
              <a:rPr dirty="0" spc="-775"/>
              <a:t>OVERVIEW</a:t>
            </a:r>
          </a:p>
        </p:txBody>
      </p:sp>
      <p:sp>
        <p:nvSpPr>
          <p:cNvPr id="52" name="object 52" descr=""/>
          <p:cNvSpPr txBox="1"/>
          <p:nvPr/>
        </p:nvSpPr>
        <p:spPr>
          <a:xfrm>
            <a:off x="12470807" y="4111993"/>
            <a:ext cx="3230880" cy="313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00" spc="-165" b="1">
                <a:solidFill>
                  <a:srgbClr val="D90C0E"/>
                </a:solidFill>
                <a:latin typeface="Tahoma"/>
                <a:cs typeface="Tahoma"/>
              </a:rPr>
              <a:t>ZOSTEL</a:t>
            </a:r>
            <a:r>
              <a:rPr dirty="0" sz="1900" spc="-250" b="1">
                <a:solidFill>
                  <a:srgbClr val="D90C0E"/>
                </a:solidFill>
                <a:latin typeface="Tahoma"/>
                <a:cs typeface="Tahoma"/>
              </a:rPr>
              <a:t> </a:t>
            </a:r>
            <a:r>
              <a:rPr dirty="0" sz="1900" spc="-229" b="1">
                <a:solidFill>
                  <a:srgbClr val="D90C0E"/>
                </a:solidFill>
                <a:latin typeface="Tahoma"/>
                <a:cs typeface="Tahoma"/>
              </a:rPr>
              <a:t>MANAGEMENT</a:t>
            </a:r>
            <a:r>
              <a:rPr dirty="0" sz="1900" spc="-250" b="1">
                <a:solidFill>
                  <a:srgbClr val="D90C0E"/>
                </a:solidFill>
                <a:latin typeface="Tahoma"/>
                <a:cs typeface="Tahoma"/>
              </a:rPr>
              <a:t> </a:t>
            </a:r>
            <a:r>
              <a:rPr dirty="0" sz="1900" spc="-155" b="1">
                <a:solidFill>
                  <a:srgbClr val="D90C0E"/>
                </a:solidFill>
                <a:latin typeface="Tahoma"/>
                <a:cs typeface="Tahoma"/>
              </a:rPr>
              <a:t>SYSTEM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878439" y="5830383"/>
            <a:ext cx="1051560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dirty="0" sz="1400" spc="-65">
                <a:solidFill>
                  <a:srgbClr val="D92E40"/>
                </a:solidFill>
                <a:latin typeface="Lucida Sans Unicode"/>
                <a:cs typeface="Lucida Sans Unicode"/>
              </a:rPr>
              <a:t>DASHBOARD </a:t>
            </a:r>
            <a:r>
              <a:rPr dirty="0" sz="1400" spc="-20">
                <a:latin typeface="Lucida Sans Unicode"/>
                <a:cs typeface="Lucida Sans Unicode"/>
              </a:rPr>
              <a:t>ROOM</a:t>
            </a:r>
            <a:endParaRPr sz="1400">
              <a:latin typeface="Lucida Sans Unicode"/>
              <a:cs typeface="Lucida Sans Unicode"/>
            </a:endParaRPr>
          </a:p>
          <a:p>
            <a:pPr marL="12700" marR="252729">
              <a:lnSpc>
                <a:spcPct val="120500"/>
              </a:lnSpc>
            </a:pPr>
            <a:r>
              <a:rPr dirty="0" sz="1400" spc="-20">
                <a:latin typeface="Lucida Sans Unicode"/>
                <a:cs typeface="Lucida Sans Unicode"/>
              </a:rPr>
              <a:t>BEDS RENT </a:t>
            </a:r>
            <a:r>
              <a:rPr dirty="0" sz="1400" spc="-40">
                <a:latin typeface="Lucida Sans Unicode"/>
                <a:cs typeface="Lucida Sans Unicode"/>
              </a:rPr>
              <a:t>TENANTS </a:t>
            </a:r>
            <a:r>
              <a:rPr dirty="0" sz="1400" spc="-55">
                <a:latin typeface="Lucida Sans Unicode"/>
                <a:cs typeface="Lucida Sans Unicode"/>
              </a:rPr>
              <a:t>EXPENSES </a:t>
            </a:r>
            <a:r>
              <a:rPr dirty="0" sz="1400" spc="-10">
                <a:latin typeface="Lucida Sans Unicode"/>
                <a:cs typeface="Lucida Sans Unicode"/>
              </a:rPr>
              <a:t>SETTING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3801565" y="7085537"/>
            <a:ext cx="2096135" cy="58039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626110" marR="5080" indent="-614045">
              <a:lnSpc>
                <a:spcPts val="2100"/>
              </a:lnSpc>
              <a:spcBef>
                <a:spcPts val="310"/>
              </a:spcBef>
            </a:pPr>
            <a:r>
              <a:rPr dirty="0" sz="1900" spc="-235" b="1">
                <a:solidFill>
                  <a:srgbClr val="1262DE"/>
                </a:solidFill>
                <a:latin typeface="Tahoma"/>
                <a:cs typeface="Tahoma"/>
              </a:rPr>
              <a:t>WELCOME</a:t>
            </a:r>
            <a:r>
              <a:rPr dirty="0" sz="1900" spc="-270" b="1">
                <a:solidFill>
                  <a:srgbClr val="1262DE"/>
                </a:solidFill>
                <a:latin typeface="Tahoma"/>
                <a:cs typeface="Tahoma"/>
              </a:rPr>
              <a:t> </a:t>
            </a:r>
            <a:r>
              <a:rPr dirty="0" sz="1900" spc="-215" b="1">
                <a:solidFill>
                  <a:srgbClr val="1262DE"/>
                </a:solidFill>
                <a:latin typeface="Tahoma"/>
                <a:cs typeface="Tahoma"/>
              </a:rPr>
              <a:t>TO</a:t>
            </a:r>
            <a:r>
              <a:rPr dirty="0" sz="1900" spc="-265" b="1">
                <a:solidFill>
                  <a:srgbClr val="1262DE"/>
                </a:solidFill>
                <a:latin typeface="Tahoma"/>
                <a:cs typeface="Tahoma"/>
              </a:rPr>
              <a:t> </a:t>
            </a:r>
            <a:r>
              <a:rPr dirty="0" sz="1900" spc="-320" b="1">
                <a:solidFill>
                  <a:srgbClr val="1262DE"/>
                </a:solidFill>
                <a:latin typeface="Tahoma"/>
                <a:cs typeface="Tahoma"/>
              </a:rPr>
              <a:t>ADMIN </a:t>
            </a:r>
            <a:r>
              <a:rPr dirty="0" sz="1900" spc="-20" b="1">
                <a:solidFill>
                  <a:srgbClr val="1262DE"/>
                </a:solidFill>
                <a:latin typeface="Tahoma"/>
                <a:cs typeface="Tahoma"/>
              </a:rPr>
              <a:t>PORTAL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791282" y="6601108"/>
            <a:ext cx="965835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440" b="1">
                <a:solidFill>
                  <a:srgbClr val="D90C0E"/>
                </a:solidFill>
                <a:latin typeface="Tahoma"/>
                <a:cs typeface="Tahoma"/>
              </a:rPr>
              <a:t>ADMIN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777057" y="6802028"/>
            <a:ext cx="1210945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235" b="1">
                <a:solidFill>
                  <a:srgbClr val="D90C0E"/>
                </a:solidFill>
                <a:latin typeface="Tahoma"/>
                <a:cs typeface="Tahoma"/>
              </a:rPr>
              <a:t>SYSTEM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505380" y="7717919"/>
            <a:ext cx="1741170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405" b="1">
                <a:solidFill>
                  <a:srgbClr val="D90C0E"/>
                </a:solidFill>
                <a:latin typeface="Tahoma"/>
                <a:cs typeface="Tahoma"/>
              </a:rPr>
              <a:t>LOGIN</a:t>
            </a:r>
            <a:r>
              <a:rPr dirty="0" sz="2650" spc="-395" b="1">
                <a:solidFill>
                  <a:srgbClr val="D90C0E"/>
                </a:solidFill>
                <a:latin typeface="Tahoma"/>
                <a:cs typeface="Tahoma"/>
              </a:rPr>
              <a:t> </a:t>
            </a:r>
            <a:r>
              <a:rPr dirty="0" sz="2650" spc="-204" b="1">
                <a:solidFill>
                  <a:srgbClr val="D90C0E"/>
                </a:solidFill>
                <a:latin typeface="Tahoma"/>
                <a:cs typeface="Tahoma"/>
              </a:rPr>
              <a:t>PAGE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3186940" y="8561220"/>
            <a:ext cx="2190750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430" b="1">
                <a:solidFill>
                  <a:srgbClr val="D90C0E"/>
                </a:solidFill>
                <a:latin typeface="Tahoma"/>
                <a:cs typeface="Tahoma"/>
              </a:rPr>
              <a:t>ADMIN</a:t>
            </a:r>
            <a:r>
              <a:rPr dirty="0" sz="2650" spc="-405" b="1">
                <a:solidFill>
                  <a:srgbClr val="D90C0E"/>
                </a:solidFill>
                <a:latin typeface="Tahoma"/>
                <a:cs typeface="Tahoma"/>
              </a:rPr>
              <a:t> </a:t>
            </a:r>
            <a:r>
              <a:rPr dirty="0" sz="2650" spc="-220" b="1">
                <a:solidFill>
                  <a:srgbClr val="D90C0E"/>
                </a:solidFill>
                <a:latin typeface="Tahoma"/>
                <a:cs typeface="Tahoma"/>
              </a:rPr>
              <a:t>PORTAL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1148" y="7296292"/>
            <a:ext cx="200025" cy="20002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644360" y="3300555"/>
            <a:ext cx="1167130" cy="995680"/>
            <a:chOff x="1644360" y="3300555"/>
            <a:chExt cx="1167130" cy="99568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4360" y="3300555"/>
              <a:ext cx="190500" cy="1904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1147" y="4095892"/>
              <a:ext cx="200025" cy="200024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4360" y="6500954"/>
            <a:ext cx="190500" cy="190499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GOALS</a:t>
            </a:r>
          </a:p>
          <a:p>
            <a:pPr algn="just" marL="983615">
              <a:lnSpc>
                <a:spcPct val="100000"/>
              </a:lnSpc>
            </a:pPr>
            <a:r>
              <a:rPr dirty="0" u="none">
                <a:solidFill>
                  <a:srgbClr val="000000"/>
                </a:solidFill>
              </a:rPr>
              <a:t>Real-time</a:t>
            </a:r>
            <a:r>
              <a:rPr dirty="0" u="none" spc="160">
                <a:solidFill>
                  <a:srgbClr val="000000"/>
                </a:solidFill>
              </a:rPr>
              <a:t> </a:t>
            </a:r>
            <a:r>
              <a:rPr dirty="0" u="none" spc="-10">
                <a:solidFill>
                  <a:srgbClr val="000000"/>
                </a:solidFill>
              </a:rPr>
              <a:t>Monitoring</a:t>
            </a:r>
          </a:p>
          <a:p>
            <a:pPr algn="just" marL="1955164" marR="5080">
              <a:lnSpc>
                <a:spcPts val="6300"/>
              </a:lnSpc>
              <a:spcBef>
                <a:spcPts val="359"/>
              </a:spcBef>
            </a:pP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Implement</a:t>
            </a:r>
            <a:r>
              <a:rPr dirty="0" u="none" spc="-65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real-time</a:t>
            </a:r>
            <a:r>
              <a:rPr dirty="0" u="none" spc="-6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monitoring</a:t>
            </a:r>
            <a:r>
              <a:rPr dirty="0" u="none" spc="-6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spc="75" b="0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dirty="0" u="none" spc="-6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room</a:t>
            </a:r>
            <a:r>
              <a:rPr dirty="0" u="none" spc="-6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occupancy, </a:t>
            </a:r>
            <a:r>
              <a:rPr dirty="0" u="none" spc="-20" b="0">
                <a:solidFill>
                  <a:srgbClr val="000000"/>
                </a:solidFill>
                <a:latin typeface="Tahoma"/>
                <a:cs typeface="Tahoma"/>
              </a:rPr>
              <a:t>maintenance,</a:t>
            </a:r>
            <a:r>
              <a:rPr dirty="0" u="none" spc="-19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5" b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dirty="0" u="none" spc="-19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financial</a:t>
            </a:r>
            <a:r>
              <a:rPr dirty="0" u="none" spc="-1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transactions</a:t>
            </a:r>
            <a:r>
              <a:rPr dirty="0" u="none" spc="-19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65" b="0">
                <a:solidFill>
                  <a:srgbClr val="000000"/>
                </a:solidFill>
                <a:latin typeface="Tahoma"/>
                <a:cs typeface="Tahoma"/>
              </a:rPr>
              <a:t>to</a:t>
            </a:r>
            <a:r>
              <a:rPr dirty="0" u="none" spc="-19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ensure</a:t>
            </a:r>
            <a:r>
              <a:rPr dirty="0" u="none" spc="-1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timely </a:t>
            </a:r>
            <a:r>
              <a:rPr dirty="0" u="none" spc="55" b="0">
                <a:solidFill>
                  <a:srgbClr val="000000"/>
                </a:solidFill>
                <a:latin typeface="Tahoma"/>
                <a:cs typeface="Tahoma"/>
              </a:rPr>
              <a:t>decision-</a:t>
            </a:r>
            <a:r>
              <a:rPr dirty="0" u="none" spc="-55" b="0">
                <a:solidFill>
                  <a:srgbClr val="000000"/>
                </a:solidFill>
                <a:latin typeface="Tahoma"/>
                <a:cs typeface="Tahoma"/>
              </a:rPr>
              <a:t>making</a:t>
            </a:r>
            <a:r>
              <a:rPr dirty="0" u="none" spc="-45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80" b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dirty="0" u="none" spc="-4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25" b="0">
                <a:solidFill>
                  <a:srgbClr val="000000"/>
                </a:solidFill>
                <a:latin typeface="Tahoma"/>
                <a:cs typeface="Tahoma"/>
              </a:rPr>
              <a:t>problem</a:t>
            </a:r>
            <a:r>
              <a:rPr dirty="0" u="none" spc="-4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resolution.</a:t>
            </a:r>
          </a:p>
          <a:p>
            <a:pPr algn="just" marL="983615">
              <a:lnSpc>
                <a:spcPct val="100000"/>
              </a:lnSpc>
              <a:spcBef>
                <a:spcPts val="540"/>
              </a:spcBef>
            </a:pPr>
            <a:r>
              <a:rPr dirty="0" u="none">
                <a:solidFill>
                  <a:srgbClr val="000000"/>
                </a:solidFill>
              </a:rPr>
              <a:t>Optimized</a:t>
            </a:r>
            <a:r>
              <a:rPr dirty="0" u="none" spc="85">
                <a:solidFill>
                  <a:srgbClr val="000000"/>
                </a:solidFill>
              </a:rPr>
              <a:t> </a:t>
            </a:r>
            <a:r>
              <a:rPr dirty="0" u="none">
                <a:solidFill>
                  <a:srgbClr val="000000"/>
                </a:solidFill>
              </a:rPr>
              <a:t>Resource</a:t>
            </a:r>
            <a:r>
              <a:rPr dirty="0" u="none" spc="90">
                <a:solidFill>
                  <a:srgbClr val="000000"/>
                </a:solidFill>
              </a:rPr>
              <a:t> </a:t>
            </a:r>
            <a:r>
              <a:rPr dirty="0" u="none" spc="-10">
                <a:solidFill>
                  <a:srgbClr val="000000"/>
                </a:solidFill>
              </a:rPr>
              <a:t>Utilization</a:t>
            </a:r>
          </a:p>
          <a:p>
            <a:pPr algn="just" marL="1955164" marR="5080">
              <a:lnSpc>
                <a:spcPts val="6300"/>
              </a:lnSpc>
              <a:spcBef>
                <a:spcPts val="160"/>
              </a:spcBef>
            </a:pPr>
            <a:r>
              <a:rPr dirty="0" u="none" spc="70" b="0">
                <a:solidFill>
                  <a:srgbClr val="000000"/>
                </a:solidFill>
                <a:latin typeface="Tahoma"/>
                <a:cs typeface="Tahoma"/>
              </a:rPr>
              <a:t>Efficiently</a:t>
            </a:r>
            <a:r>
              <a:rPr dirty="0" u="none" spc="56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allocate</a:t>
            </a:r>
            <a:r>
              <a:rPr dirty="0" u="none" spc="565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dirty="0" u="none" spc="565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manage</a:t>
            </a:r>
            <a:r>
              <a:rPr dirty="0" u="none" spc="565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hostel</a:t>
            </a:r>
            <a:r>
              <a:rPr dirty="0" u="none" spc="565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resources,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including</a:t>
            </a:r>
            <a:r>
              <a:rPr dirty="0" u="none" spc="3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beds</a:t>
            </a:r>
            <a:r>
              <a:rPr dirty="0" u="none" spc="3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dirty="0" u="none" spc="3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rooms,</a:t>
            </a:r>
            <a:r>
              <a:rPr dirty="0" u="none" spc="3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65" b="0">
                <a:solidFill>
                  <a:srgbClr val="000000"/>
                </a:solidFill>
                <a:latin typeface="Tahoma"/>
                <a:cs typeface="Tahoma"/>
              </a:rPr>
              <a:t>to</a:t>
            </a:r>
            <a:r>
              <a:rPr dirty="0" u="none" spc="3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maximize</a:t>
            </a:r>
            <a:r>
              <a:rPr dirty="0" u="none" spc="3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occupancy</a:t>
            </a:r>
            <a:r>
              <a:rPr dirty="0" u="none" spc="31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25" b="0">
                <a:solidFill>
                  <a:srgbClr val="000000"/>
                </a:solidFill>
                <a:latin typeface="Tahoma"/>
                <a:cs typeface="Tahoma"/>
              </a:rPr>
              <a:t>and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minimize</a:t>
            </a:r>
            <a:r>
              <a:rPr dirty="0" u="none" spc="-44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wastage.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9691709"/>
            <a:ext cx="18288000" cy="595630"/>
            <a:chOff x="0" y="9691709"/>
            <a:chExt cx="18288000" cy="595630"/>
          </a:xfrm>
        </p:grpSpPr>
        <p:sp>
          <p:nvSpPr>
            <p:cNvPr id="9" name="object 9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815653" cy="412376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471420">
              <a:lnSpc>
                <a:spcPct val="100000"/>
              </a:lnSpc>
              <a:spcBef>
                <a:spcPts val="135"/>
              </a:spcBef>
            </a:pPr>
            <a:r>
              <a:rPr dirty="0" spc="-550"/>
              <a:t>GOALS</a:t>
            </a:r>
            <a:r>
              <a:rPr dirty="0" spc="-905"/>
              <a:t> </a:t>
            </a:r>
            <a:r>
              <a:rPr dirty="0" spc="-650"/>
              <a:t>AND</a:t>
            </a:r>
            <a:r>
              <a:rPr dirty="0" spc="-900"/>
              <a:t> </a:t>
            </a:r>
            <a:r>
              <a:rPr dirty="0" spc="-525"/>
              <a:t>OBJECTIVES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44360" y="3300555"/>
            <a:ext cx="1167130" cy="995680"/>
            <a:chOff x="1644360" y="3300555"/>
            <a:chExt cx="1167130" cy="9956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360" y="3300555"/>
              <a:ext cx="190500" cy="190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147" y="4095892"/>
              <a:ext cx="200025" cy="20002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107785" y="2316305"/>
            <a:ext cx="10046335" cy="2197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4500" spc="-10" b="1">
                <a:solidFill>
                  <a:srgbClr val="D90C0E"/>
                </a:solidFill>
                <a:uFill>
                  <a:solidFill>
                    <a:srgbClr val="D90C0E"/>
                  </a:solidFill>
                </a:uFill>
                <a:latin typeface="Tahoma"/>
                <a:cs typeface="Tahoma"/>
              </a:rPr>
              <a:t>GOALS</a:t>
            </a:r>
            <a:endParaRPr sz="4500">
              <a:latin typeface="Tahoma"/>
              <a:cs typeface="Tahoma"/>
            </a:endParaRPr>
          </a:p>
          <a:p>
            <a:pPr marL="983615">
              <a:lnSpc>
                <a:spcPct val="100000"/>
              </a:lnSpc>
            </a:pPr>
            <a:r>
              <a:rPr dirty="0" sz="4500" b="1">
                <a:latin typeface="Tahoma"/>
                <a:cs typeface="Tahoma"/>
              </a:rPr>
              <a:t>Financial</a:t>
            </a:r>
            <a:r>
              <a:rPr dirty="0" sz="4500" spc="480" b="1">
                <a:latin typeface="Tahoma"/>
                <a:cs typeface="Tahoma"/>
              </a:rPr>
              <a:t> </a:t>
            </a:r>
            <a:r>
              <a:rPr dirty="0" sz="4500" spc="-10" b="1">
                <a:latin typeface="Tahoma"/>
                <a:cs typeface="Tahoma"/>
              </a:rPr>
              <a:t>Transparency</a:t>
            </a:r>
            <a:endParaRPr sz="4500">
              <a:latin typeface="Tahoma"/>
              <a:cs typeface="Tahoma"/>
            </a:endParaRPr>
          </a:p>
          <a:p>
            <a:pPr marL="1955164">
              <a:lnSpc>
                <a:spcPct val="100000"/>
              </a:lnSpc>
              <a:spcBef>
                <a:spcPts val="900"/>
              </a:spcBef>
              <a:tabLst>
                <a:tab pos="4114800" algn="l"/>
                <a:tab pos="6754495" algn="l"/>
              </a:tabLst>
            </a:pPr>
            <a:r>
              <a:rPr dirty="0" sz="4500" spc="70">
                <a:latin typeface="Tahoma"/>
                <a:cs typeface="Tahoma"/>
              </a:rPr>
              <a:t>Foster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-10">
                <a:latin typeface="Tahoma"/>
                <a:cs typeface="Tahoma"/>
              </a:rPr>
              <a:t>financial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-10">
                <a:latin typeface="Tahoma"/>
                <a:cs typeface="Tahoma"/>
              </a:rPr>
              <a:t>transparency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654917" y="3802205"/>
            <a:ext cx="552577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1885" algn="l"/>
                <a:tab pos="4483100" algn="l"/>
              </a:tabLst>
            </a:pPr>
            <a:r>
              <a:rPr dirty="0" sz="4500" spc="-25">
                <a:latin typeface="Tahoma"/>
                <a:cs typeface="Tahoma"/>
              </a:rPr>
              <a:t>by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-10">
                <a:latin typeface="Tahoma"/>
                <a:cs typeface="Tahoma"/>
              </a:rPr>
              <a:t>automating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-20">
                <a:latin typeface="Tahoma"/>
                <a:cs typeface="Tahoma"/>
              </a:rPr>
              <a:t>rent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50885" y="4488005"/>
            <a:ext cx="14129385" cy="162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3515995" algn="l"/>
                <a:tab pos="6508750" algn="l"/>
                <a:tab pos="9612630" algn="l"/>
                <a:tab pos="11430000" algn="l"/>
              </a:tabLst>
            </a:pPr>
            <a:r>
              <a:rPr dirty="0" sz="4500" spc="-10">
                <a:latin typeface="Tahoma"/>
                <a:cs typeface="Tahoma"/>
              </a:rPr>
              <a:t>collection,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-10">
                <a:latin typeface="Tahoma"/>
                <a:cs typeface="Tahoma"/>
              </a:rPr>
              <a:t>expense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-10">
                <a:latin typeface="Tahoma"/>
                <a:cs typeface="Tahoma"/>
              </a:rPr>
              <a:t>tracking,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-25">
                <a:latin typeface="Tahoma"/>
                <a:cs typeface="Tahoma"/>
              </a:rPr>
              <a:t>and</a:t>
            </a:r>
            <a:r>
              <a:rPr dirty="0" sz="4500">
                <a:latin typeface="Tahoma"/>
                <a:cs typeface="Tahoma"/>
              </a:rPr>
              <a:t>	</a:t>
            </a:r>
            <a:r>
              <a:rPr dirty="0" sz="4500" spc="-20">
                <a:latin typeface="Tahoma"/>
                <a:cs typeface="Tahoma"/>
              </a:rPr>
              <a:t>generating </a:t>
            </a:r>
            <a:r>
              <a:rPr dirty="0" sz="4500">
                <a:latin typeface="Tahoma"/>
                <a:cs typeface="Tahoma"/>
              </a:rPr>
              <a:t>customizable</a:t>
            </a:r>
            <a:r>
              <a:rPr dirty="0" sz="4500" spc="-29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reports</a:t>
            </a:r>
            <a:r>
              <a:rPr dirty="0" sz="4500" spc="-290">
                <a:latin typeface="Tahoma"/>
                <a:cs typeface="Tahoma"/>
              </a:rPr>
              <a:t> </a:t>
            </a:r>
            <a:r>
              <a:rPr dirty="0" sz="4500" spc="50">
                <a:latin typeface="Tahoma"/>
                <a:cs typeface="Tahoma"/>
              </a:rPr>
              <a:t>for</a:t>
            </a:r>
            <a:r>
              <a:rPr dirty="0" sz="4500" spc="-29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better</a:t>
            </a:r>
            <a:r>
              <a:rPr dirty="0" sz="4500" spc="-29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financial</a:t>
            </a:r>
            <a:r>
              <a:rPr dirty="0" sz="4500" spc="-290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control.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815653" cy="412376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0" y="6197750"/>
            <a:ext cx="18288000" cy="4089400"/>
            <a:chOff x="0" y="6197750"/>
            <a:chExt cx="18288000" cy="4089400"/>
          </a:xfrm>
        </p:grpSpPr>
        <p:sp>
          <p:nvSpPr>
            <p:cNvPr id="11" name="object 11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970" y="6197750"/>
              <a:ext cx="3133724" cy="340042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471420">
              <a:lnSpc>
                <a:spcPct val="100000"/>
              </a:lnSpc>
              <a:spcBef>
                <a:spcPts val="135"/>
              </a:spcBef>
            </a:pPr>
            <a:r>
              <a:rPr dirty="0" spc="-550"/>
              <a:t>GOALS</a:t>
            </a:r>
            <a:r>
              <a:rPr dirty="0" spc="-905"/>
              <a:t> </a:t>
            </a:r>
            <a:r>
              <a:rPr dirty="0" spc="-650"/>
              <a:t>AND</a:t>
            </a:r>
            <a:r>
              <a:rPr dirty="0" spc="-900"/>
              <a:t> </a:t>
            </a:r>
            <a:r>
              <a:rPr dirty="0" spc="-525"/>
              <a:t>OBJECTIVES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815715" cy="4296410"/>
            <a:chOff x="0" y="0"/>
            <a:chExt cx="3815715" cy="42964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15653" cy="41237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4360" y="3300555"/>
              <a:ext cx="190500" cy="1904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1147" y="4095892"/>
              <a:ext cx="200025" cy="200024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4360" y="6500954"/>
            <a:ext cx="190500" cy="1904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1147" y="7296291"/>
            <a:ext cx="200025" cy="200024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OBJECTIVES</a:t>
            </a:r>
          </a:p>
          <a:p>
            <a:pPr algn="just" marL="983615">
              <a:lnSpc>
                <a:spcPct val="100000"/>
              </a:lnSpc>
            </a:pPr>
            <a:r>
              <a:rPr dirty="0" u="none" spc="85">
                <a:solidFill>
                  <a:srgbClr val="000000"/>
                </a:solidFill>
              </a:rPr>
              <a:t>User-</a:t>
            </a:r>
            <a:r>
              <a:rPr dirty="0" u="none">
                <a:solidFill>
                  <a:srgbClr val="000000"/>
                </a:solidFill>
              </a:rPr>
              <a:t>friendly</a:t>
            </a:r>
            <a:r>
              <a:rPr dirty="0" u="none" spc="425">
                <a:solidFill>
                  <a:srgbClr val="000000"/>
                </a:solidFill>
              </a:rPr>
              <a:t> </a:t>
            </a:r>
            <a:r>
              <a:rPr dirty="0" u="none" spc="-10">
                <a:solidFill>
                  <a:srgbClr val="000000"/>
                </a:solidFill>
              </a:rPr>
              <a:t>Interface</a:t>
            </a:r>
          </a:p>
          <a:p>
            <a:pPr algn="just" marL="1955164" marR="5080">
              <a:lnSpc>
                <a:spcPts val="6300"/>
              </a:lnSpc>
              <a:spcBef>
                <a:spcPts val="359"/>
              </a:spcBef>
            </a:pPr>
            <a:r>
              <a:rPr dirty="0" u="none" spc="50" b="0">
                <a:solidFill>
                  <a:srgbClr val="000000"/>
                </a:solidFill>
                <a:latin typeface="Tahoma"/>
                <a:cs typeface="Tahoma"/>
              </a:rPr>
              <a:t>Prioritize</a:t>
            </a:r>
            <a:r>
              <a:rPr dirty="0" u="none" spc="6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dirty="0" u="none" spc="6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user-friendly</a:t>
            </a:r>
            <a:r>
              <a:rPr dirty="0" u="none" spc="6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50" b="0">
                <a:solidFill>
                  <a:srgbClr val="000000"/>
                </a:solidFill>
                <a:latin typeface="Tahoma"/>
                <a:cs typeface="Tahoma"/>
              </a:rPr>
              <a:t>interface</a:t>
            </a:r>
            <a:r>
              <a:rPr dirty="0" u="none" spc="6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that</a:t>
            </a:r>
            <a:r>
              <a:rPr dirty="0" u="none" spc="6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105" b="0">
                <a:solidFill>
                  <a:srgbClr val="000000"/>
                </a:solidFill>
                <a:latin typeface="Tahoma"/>
                <a:cs typeface="Tahoma"/>
              </a:rPr>
              <a:t>is</a:t>
            </a:r>
            <a:r>
              <a:rPr dirty="0" u="none" spc="60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intuitive</a:t>
            </a:r>
            <a:r>
              <a:rPr dirty="0" u="none" spc="60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25" b="0">
                <a:solidFill>
                  <a:srgbClr val="000000"/>
                </a:solidFill>
                <a:latin typeface="Tahoma"/>
                <a:cs typeface="Tahoma"/>
              </a:rPr>
              <a:t>and </a:t>
            </a:r>
            <a:r>
              <a:rPr dirty="0" u="none" spc="55" b="0">
                <a:solidFill>
                  <a:srgbClr val="000000"/>
                </a:solidFill>
                <a:latin typeface="Tahoma"/>
                <a:cs typeface="Tahoma"/>
              </a:rPr>
              <a:t>accessible,</a:t>
            </a:r>
            <a:r>
              <a:rPr dirty="0" u="none" spc="-19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ensuring</a:t>
            </a:r>
            <a:r>
              <a:rPr dirty="0" u="none" spc="-1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ease</a:t>
            </a:r>
            <a:r>
              <a:rPr dirty="0" u="none" spc="-1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75" b="0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dirty="0" u="none" spc="-1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use</a:t>
            </a:r>
            <a:r>
              <a:rPr dirty="0" u="none" spc="-1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50" b="0">
                <a:solidFill>
                  <a:srgbClr val="000000"/>
                </a:solidFill>
                <a:latin typeface="Tahoma"/>
                <a:cs typeface="Tahoma"/>
              </a:rPr>
              <a:t>for</a:t>
            </a:r>
            <a:r>
              <a:rPr dirty="0" u="none" spc="-1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both</a:t>
            </a:r>
            <a:r>
              <a:rPr dirty="0" u="none" spc="-18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administrators </a:t>
            </a:r>
            <a:r>
              <a:rPr dirty="0" u="none" spc="-80" b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dirty="0" u="none" spc="-49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residents.</a:t>
            </a:r>
          </a:p>
          <a:p>
            <a:pPr algn="just" marL="983615">
              <a:lnSpc>
                <a:spcPct val="100000"/>
              </a:lnSpc>
              <a:spcBef>
                <a:spcPts val="540"/>
              </a:spcBef>
            </a:pPr>
            <a:r>
              <a:rPr dirty="0" u="none" spc="-285">
                <a:solidFill>
                  <a:srgbClr val="000000"/>
                </a:solidFill>
              </a:rPr>
              <a:t>Real-</a:t>
            </a:r>
            <a:r>
              <a:rPr dirty="0" u="none" spc="-290">
                <a:solidFill>
                  <a:srgbClr val="000000"/>
                </a:solidFill>
              </a:rPr>
              <a:t>time</a:t>
            </a:r>
            <a:r>
              <a:rPr dirty="0" u="none" spc="-409">
                <a:solidFill>
                  <a:srgbClr val="000000"/>
                </a:solidFill>
              </a:rPr>
              <a:t> </a:t>
            </a:r>
            <a:r>
              <a:rPr dirty="0" u="none" spc="-280">
                <a:solidFill>
                  <a:srgbClr val="000000"/>
                </a:solidFill>
              </a:rPr>
              <a:t>Updates</a:t>
            </a:r>
            <a:r>
              <a:rPr dirty="0" u="none" spc="-409">
                <a:solidFill>
                  <a:srgbClr val="000000"/>
                </a:solidFill>
              </a:rPr>
              <a:t> </a:t>
            </a:r>
            <a:r>
              <a:rPr dirty="0" u="none" spc="-370">
                <a:solidFill>
                  <a:srgbClr val="000000"/>
                </a:solidFill>
              </a:rPr>
              <a:t>and</a:t>
            </a:r>
            <a:r>
              <a:rPr dirty="0" u="none" spc="-405">
                <a:solidFill>
                  <a:srgbClr val="000000"/>
                </a:solidFill>
              </a:rPr>
              <a:t> </a:t>
            </a:r>
            <a:r>
              <a:rPr dirty="0" u="none" spc="-125">
                <a:solidFill>
                  <a:srgbClr val="000000"/>
                </a:solidFill>
              </a:rPr>
              <a:t>Notifications</a:t>
            </a:r>
          </a:p>
          <a:p>
            <a:pPr algn="just" marL="1955164" marR="5080">
              <a:lnSpc>
                <a:spcPts val="6300"/>
              </a:lnSpc>
              <a:spcBef>
                <a:spcPts val="160"/>
              </a:spcBef>
            </a:pP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Enable</a:t>
            </a:r>
            <a:r>
              <a:rPr dirty="0" u="none" spc="-2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real-time</a:t>
            </a:r>
            <a:r>
              <a:rPr dirty="0" u="none" spc="-2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updates</a:t>
            </a:r>
            <a:r>
              <a:rPr dirty="0" u="none" spc="-24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0" b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dirty="0" u="none" spc="-2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automated</a:t>
            </a:r>
            <a:r>
              <a:rPr dirty="0" u="none" spc="-24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55" b="0">
                <a:solidFill>
                  <a:srgbClr val="000000"/>
                </a:solidFill>
                <a:latin typeface="Tahoma"/>
                <a:cs typeface="Tahoma"/>
              </a:rPr>
              <a:t>notifications</a:t>
            </a:r>
            <a:r>
              <a:rPr dirty="0" u="none" spc="-2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40" b="0">
                <a:solidFill>
                  <a:srgbClr val="000000"/>
                </a:solidFill>
                <a:latin typeface="Tahoma"/>
                <a:cs typeface="Tahoma"/>
              </a:rPr>
              <a:t>to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keep</a:t>
            </a:r>
            <a:r>
              <a:rPr dirty="0" u="none" spc="12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all</a:t>
            </a:r>
            <a:r>
              <a:rPr dirty="0" u="none" spc="12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stakeholders</a:t>
            </a:r>
            <a:r>
              <a:rPr dirty="0" u="none" spc="12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informed</a:t>
            </a:r>
            <a:r>
              <a:rPr dirty="0" u="none" spc="12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about</a:t>
            </a:r>
            <a:r>
              <a:rPr dirty="0" u="none" spc="12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relevant</a:t>
            </a:r>
            <a:r>
              <a:rPr dirty="0" u="none" spc="12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changes, </a:t>
            </a:r>
            <a:r>
              <a:rPr dirty="0" u="none" spc="-25" b="0">
                <a:solidFill>
                  <a:srgbClr val="000000"/>
                </a:solidFill>
                <a:latin typeface="Tahoma"/>
                <a:cs typeface="Tahoma"/>
              </a:rPr>
              <a:t>deadlines,</a:t>
            </a:r>
            <a:r>
              <a:rPr dirty="0" u="none" spc="-459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80" b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dirty="0" u="none" spc="-45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important</a:t>
            </a:r>
            <a:r>
              <a:rPr dirty="0" u="none" spc="-45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information.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9691709"/>
            <a:ext cx="18288000" cy="595630"/>
            <a:chOff x="0" y="9691709"/>
            <a:chExt cx="18288000" cy="595630"/>
          </a:xfrm>
        </p:grpSpPr>
        <p:sp>
          <p:nvSpPr>
            <p:cNvPr id="10" name="object 10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471420">
              <a:lnSpc>
                <a:spcPct val="100000"/>
              </a:lnSpc>
              <a:spcBef>
                <a:spcPts val="135"/>
              </a:spcBef>
            </a:pPr>
            <a:r>
              <a:rPr dirty="0" spc="-550"/>
              <a:t>GOALS</a:t>
            </a:r>
            <a:r>
              <a:rPr dirty="0" spc="-905"/>
              <a:t> </a:t>
            </a:r>
            <a:r>
              <a:rPr dirty="0" spc="-650"/>
              <a:t>AND</a:t>
            </a:r>
            <a:r>
              <a:rPr dirty="0" spc="-900"/>
              <a:t> </a:t>
            </a:r>
            <a:r>
              <a:rPr dirty="0" spc="-525"/>
              <a:t>OBJECTIVES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815715" cy="4296410"/>
            <a:chOff x="0" y="0"/>
            <a:chExt cx="3815715" cy="42964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15653" cy="41237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4360" y="3300555"/>
              <a:ext cx="190500" cy="1904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1147" y="4095892"/>
              <a:ext cx="200025" cy="20002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OBJECTIVES</a:t>
            </a:r>
          </a:p>
          <a:p>
            <a:pPr algn="just" marL="983615">
              <a:lnSpc>
                <a:spcPct val="100000"/>
              </a:lnSpc>
            </a:pPr>
            <a:r>
              <a:rPr dirty="0" u="none">
                <a:solidFill>
                  <a:srgbClr val="000000"/>
                </a:solidFill>
              </a:rPr>
              <a:t>Continuous</a:t>
            </a:r>
            <a:r>
              <a:rPr dirty="0" u="none" spc="50">
                <a:solidFill>
                  <a:srgbClr val="000000"/>
                </a:solidFill>
              </a:rPr>
              <a:t> </a:t>
            </a:r>
            <a:r>
              <a:rPr dirty="0" u="none" spc="-10">
                <a:solidFill>
                  <a:srgbClr val="000000"/>
                </a:solidFill>
              </a:rPr>
              <a:t>Improvement</a:t>
            </a:r>
          </a:p>
          <a:p>
            <a:pPr algn="just" marL="1955164" marR="5080">
              <a:lnSpc>
                <a:spcPts val="6300"/>
              </a:lnSpc>
              <a:spcBef>
                <a:spcPts val="160"/>
              </a:spcBef>
            </a:pP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Creating</a:t>
            </a:r>
            <a:r>
              <a:rPr dirty="0" u="none" spc="42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dirty="0" u="none" spc="42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culture</a:t>
            </a:r>
            <a:r>
              <a:rPr dirty="0" u="none" spc="42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spc="75" b="0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dirty="0" u="none" spc="42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continuous</a:t>
            </a:r>
            <a:r>
              <a:rPr dirty="0" u="none" spc="42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improvement</a:t>
            </a:r>
            <a:r>
              <a:rPr dirty="0" u="none" spc="420" b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dirty="0" u="none" spc="-25" b="0">
                <a:solidFill>
                  <a:srgbClr val="000000"/>
                </a:solidFill>
                <a:latin typeface="Tahoma"/>
                <a:cs typeface="Tahoma"/>
              </a:rPr>
              <a:t>by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gathering</a:t>
            </a:r>
            <a:r>
              <a:rPr dirty="0" u="none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feedback,</a:t>
            </a:r>
            <a:r>
              <a:rPr dirty="0" u="none" spc="-6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30" b="0">
                <a:solidFill>
                  <a:srgbClr val="000000"/>
                </a:solidFill>
                <a:latin typeface="Tahoma"/>
                <a:cs typeface="Tahoma"/>
              </a:rPr>
              <a:t>analyzing</a:t>
            </a:r>
            <a:r>
              <a:rPr dirty="0" u="none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system</a:t>
            </a:r>
            <a:r>
              <a:rPr dirty="0" u="none" spc="-6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performance,</a:t>
            </a:r>
            <a:r>
              <a:rPr dirty="0" u="none" spc="-6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25" b="0">
                <a:solidFill>
                  <a:srgbClr val="000000"/>
                </a:solidFill>
                <a:latin typeface="Tahoma"/>
                <a:cs typeface="Tahoma"/>
              </a:rPr>
              <a:t>and </a:t>
            </a:r>
            <a:r>
              <a:rPr dirty="0" u="none" spc="-20" b="0">
                <a:solidFill>
                  <a:srgbClr val="000000"/>
                </a:solidFill>
                <a:latin typeface="Tahoma"/>
                <a:cs typeface="Tahoma"/>
              </a:rPr>
              <a:t>implementing</a:t>
            </a:r>
            <a:r>
              <a:rPr dirty="0" u="none" spc="-4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updates</a:t>
            </a:r>
            <a:r>
              <a:rPr dirty="0" u="none" spc="-44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65" b="0">
                <a:solidFill>
                  <a:srgbClr val="000000"/>
                </a:solidFill>
                <a:latin typeface="Tahoma"/>
                <a:cs typeface="Tahoma"/>
              </a:rPr>
              <a:t>to</a:t>
            </a:r>
            <a:r>
              <a:rPr dirty="0" u="none" spc="-4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b="0">
                <a:solidFill>
                  <a:srgbClr val="000000"/>
                </a:solidFill>
                <a:latin typeface="Tahoma"/>
                <a:cs typeface="Tahoma"/>
              </a:rPr>
              <a:t>meet</a:t>
            </a:r>
            <a:r>
              <a:rPr dirty="0" u="none" spc="-445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45" b="0">
                <a:solidFill>
                  <a:srgbClr val="000000"/>
                </a:solidFill>
                <a:latin typeface="Tahoma"/>
                <a:cs typeface="Tahoma"/>
              </a:rPr>
              <a:t>evolving</a:t>
            </a:r>
            <a:r>
              <a:rPr dirty="0" u="none" spc="-450" b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u="none" spc="-10" b="0">
                <a:solidFill>
                  <a:srgbClr val="000000"/>
                </a:solidFill>
                <a:latin typeface="Tahoma"/>
                <a:cs typeface="Tahoma"/>
              </a:rPr>
              <a:t>needs.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9691709"/>
            <a:ext cx="18288000" cy="595630"/>
            <a:chOff x="0" y="9691709"/>
            <a:chExt cx="18288000" cy="595630"/>
          </a:xfrm>
        </p:grpSpPr>
        <p:sp>
          <p:nvSpPr>
            <p:cNvPr id="8" name="object 8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471420">
              <a:lnSpc>
                <a:spcPct val="100000"/>
              </a:lnSpc>
              <a:spcBef>
                <a:spcPts val="135"/>
              </a:spcBef>
            </a:pPr>
            <a:r>
              <a:rPr dirty="0" spc="-550"/>
              <a:t>GOALS</a:t>
            </a:r>
            <a:r>
              <a:rPr dirty="0" spc="-905"/>
              <a:t> </a:t>
            </a:r>
            <a:r>
              <a:rPr dirty="0" spc="-650"/>
              <a:t>AND</a:t>
            </a:r>
            <a:r>
              <a:rPr dirty="0" spc="-900"/>
              <a:t> </a:t>
            </a:r>
            <a:r>
              <a:rPr dirty="0" spc="-525"/>
              <a:t>OBJECTIVES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815715" cy="4124325"/>
            <a:chOff x="0" y="0"/>
            <a:chExt cx="3815715" cy="41243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15653" cy="41237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4360" y="2614755"/>
              <a:ext cx="190500" cy="1904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1147" y="3410092"/>
              <a:ext cx="200025" cy="200024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4360" y="5815155"/>
            <a:ext cx="190500" cy="1904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1147" y="6610492"/>
            <a:ext cx="200025" cy="2000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079335" y="2202005"/>
            <a:ext cx="15100935" cy="642620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0"/>
              </a:spcBef>
            </a:pPr>
            <a:r>
              <a:rPr dirty="0" sz="4500" spc="-10" b="1">
                <a:latin typeface="Tahoma"/>
                <a:cs typeface="Tahoma"/>
              </a:rPr>
              <a:t>Rooms</a:t>
            </a:r>
            <a:endParaRPr sz="4500">
              <a:latin typeface="Tahoma"/>
              <a:cs typeface="Tahoma"/>
            </a:endParaRPr>
          </a:p>
          <a:p>
            <a:pPr algn="just" marL="983615" marR="5080">
              <a:lnSpc>
                <a:spcPts val="6300"/>
              </a:lnSpc>
              <a:spcBef>
                <a:spcPts val="360"/>
              </a:spcBef>
            </a:pPr>
            <a:r>
              <a:rPr dirty="0" sz="4500" spc="-310">
                <a:latin typeface="Tahoma"/>
                <a:cs typeface="Tahoma"/>
              </a:rPr>
              <a:t>In</a:t>
            </a:r>
            <a:r>
              <a:rPr dirty="0" sz="4500" spc="39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our</a:t>
            </a:r>
            <a:r>
              <a:rPr dirty="0" sz="4500" spc="39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Hostel</a:t>
            </a:r>
            <a:r>
              <a:rPr dirty="0" sz="4500" spc="39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Management</a:t>
            </a:r>
            <a:r>
              <a:rPr dirty="0" sz="4500" spc="39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System,</a:t>
            </a:r>
            <a:r>
              <a:rPr dirty="0" sz="4500" spc="390">
                <a:latin typeface="Tahoma"/>
                <a:cs typeface="Tahoma"/>
              </a:rPr>
              <a:t>  </a:t>
            </a:r>
            <a:r>
              <a:rPr dirty="0" sz="4500" spc="-10">
                <a:latin typeface="Tahoma"/>
                <a:cs typeface="Tahoma"/>
              </a:rPr>
              <a:t>administrators </a:t>
            </a:r>
            <a:r>
              <a:rPr dirty="0" sz="4500" spc="80">
                <a:latin typeface="Tahoma"/>
                <a:cs typeface="Tahoma"/>
              </a:rPr>
              <a:t>possess</a:t>
            </a:r>
            <a:r>
              <a:rPr dirty="0" sz="4500" spc="33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the</a:t>
            </a:r>
            <a:r>
              <a:rPr dirty="0" sz="4500" spc="33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ability</a:t>
            </a:r>
            <a:r>
              <a:rPr dirty="0" sz="4500" spc="335">
                <a:latin typeface="Tahoma"/>
                <a:cs typeface="Tahoma"/>
              </a:rPr>
              <a:t> </a:t>
            </a:r>
            <a:r>
              <a:rPr dirty="0" sz="4500" spc="65">
                <a:latin typeface="Tahoma"/>
                <a:cs typeface="Tahoma"/>
              </a:rPr>
              <a:t>to</a:t>
            </a:r>
            <a:r>
              <a:rPr dirty="0" sz="4500" spc="335">
                <a:latin typeface="Tahoma"/>
                <a:cs typeface="Tahoma"/>
              </a:rPr>
              <a:t> </a:t>
            </a:r>
            <a:r>
              <a:rPr dirty="0" sz="4500" spc="60">
                <a:latin typeface="Tahoma"/>
                <a:cs typeface="Tahoma"/>
              </a:rPr>
              <a:t>create</a:t>
            </a:r>
            <a:r>
              <a:rPr dirty="0" sz="4500" spc="33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rooms,</a:t>
            </a:r>
            <a:r>
              <a:rPr dirty="0" sz="4500" spc="33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edit</a:t>
            </a:r>
            <a:r>
              <a:rPr dirty="0" sz="4500" spc="330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the</a:t>
            </a:r>
            <a:r>
              <a:rPr dirty="0" sz="4500" spc="33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details</a:t>
            </a:r>
            <a:r>
              <a:rPr dirty="0" sz="4500" spc="335">
                <a:latin typeface="Tahoma"/>
                <a:cs typeface="Tahoma"/>
              </a:rPr>
              <a:t> </a:t>
            </a:r>
            <a:r>
              <a:rPr dirty="0" sz="4500" spc="-25">
                <a:latin typeface="Tahoma"/>
                <a:cs typeface="Tahoma"/>
              </a:rPr>
              <a:t>of </a:t>
            </a:r>
            <a:r>
              <a:rPr dirty="0" sz="4500">
                <a:latin typeface="Tahoma"/>
                <a:cs typeface="Tahoma"/>
              </a:rPr>
              <a:t>existing</a:t>
            </a:r>
            <a:r>
              <a:rPr dirty="0" sz="4500" spc="-430">
                <a:latin typeface="Tahoma"/>
                <a:cs typeface="Tahoma"/>
              </a:rPr>
              <a:t> </a:t>
            </a:r>
            <a:r>
              <a:rPr dirty="0" sz="4500" spc="-25">
                <a:latin typeface="Tahoma"/>
                <a:cs typeface="Tahoma"/>
              </a:rPr>
              <a:t>rooms,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 spc="-80">
                <a:latin typeface="Tahoma"/>
                <a:cs typeface="Tahoma"/>
              </a:rPr>
              <a:t>and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also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delete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rooms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as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necessary.</a:t>
            </a:r>
            <a:endParaRPr sz="4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4500" spc="-20" b="1">
                <a:latin typeface="Tahoma"/>
                <a:cs typeface="Tahoma"/>
              </a:rPr>
              <a:t>Beds</a:t>
            </a:r>
            <a:endParaRPr sz="4500">
              <a:latin typeface="Tahoma"/>
              <a:cs typeface="Tahoma"/>
            </a:endParaRPr>
          </a:p>
          <a:p>
            <a:pPr algn="just" marL="983615" marR="5080">
              <a:lnSpc>
                <a:spcPts val="6300"/>
              </a:lnSpc>
              <a:spcBef>
                <a:spcPts val="160"/>
              </a:spcBef>
            </a:pPr>
            <a:r>
              <a:rPr dirty="0" sz="4500" spc="-310">
                <a:latin typeface="Tahoma"/>
                <a:cs typeface="Tahoma"/>
              </a:rPr>
              <a:t>In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our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Hostel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 spc="-20">
                <a:latin typeface="Tahoma"/>
                <a:cs typeface="Tahoma"/>
              </a:rPr>
              <a:t>Management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System,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administrators</a:t>
            </a:r>
            <a:r>
              <a:rPr dirty="0" sz="4500" spc="125">
                <a:latin typeface="Tahoma"/>
                <a:cs typeface="Tahoma"/>
              </a:rPr>
              <a:t> </a:t>
            </a:r>
            <a:r>
              <a:rPr dirty="0" sz="4500" spc="-20">
                <a:latin typeface="Tahoma"/>
                <a:cs typeface="Tahoma"/>
              </a:rPr>
              <a:t>have </a:t>
            </a:r>
            <a:r>
              <a:rPr dirty="0" sz="4500">
                <a:latin typeface="Tahoma"/>
                <a:cs typeface="Tahoma"/>
              </a:rPr>
              <a:t>the</a:t>
            </a:r>
            <a:r>
              <a:rPr dirty="0" sz="4500" spc="-60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capability</a:t>
            </a:r>
            <a:r>
              <a:rPr dirty="0" sz="4500" spc="-55">
                <a:latin typeface="Tahoma"/>
                <a:cs typeface="Tahoma"/>
              </a:rPr>
              <a:t>  </a:t>
            </a:r>
            <a:r>
              <a:rPr dirty="0" sz="4500" spc="65">
                <a:latin typeface="Tahoma"/>
                <a:cs typeface="Tahoma"/>
              </a:rPr>
              <a:t>to</a:t>
            </a:r>
            <a:r>
              <a:rPr dirty="0" sz="4500" spc="-55">
                <a:latin typeface="Tahoma"/>
                <a:cs typeface="Tahoma"/>
              </a:rPr>
              <a:t>  </a:t>
            </a:r>
            <a:r>
              <a:rPr dirty="0" sz="4500" spc="60">
                <a:latin typeface="Tahoma"/>
                <a:cs typeface="Tahoma"/>
              </a:rPr>
              <a:t>create</a:t>
            </a:r>
            <a:r>
              <a:rPr dirty="0" sz="4500" spc="-5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beds,</a:t>
            </a:r>
            <a:r>
              <a:rPr dirty="0" sz="4500" spc="-5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modify</a:t>
            </a:r>
            <a:r>
              <a:rPr dirty="0" sz="4500" spc="-5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the</a:t>
            </a:r>
            <a:r>
              <a:rPr dirty="0" sz="4500" spc="-55">
                <a:latin typeface="Tahoma"/>
                <a:cs typeface="Tahoma"/>
              </a:rPr>
              <a:t>  </a:t>
            </a:r>
            <a:r>
              <a:rPr dirty="0" sz="4500">
                <a:latin typeface="Tahoma"/>
                <a:cs typeface="Tahoma"/>
              </a:rPr>
              <a:t>details</a:t>
            </a:r>
            <a:r>
              <a:rPr dirty="0" sz="4500" spc="-55">
                <a:latin typeface="Tahoma"/>
                <a:cs typeface="Tahoma"/>
              </a:rPr>
              <a:t>  </a:t>
            </a:r>
            <a:r>
              <a:rPr dirty="0" sz="4500" spc="-25">
                <a:latin typeface="Tahoma"/>
                <a:cs typeface="Tahoma"/>
              </a:rPr>
              <a:t>of </a:t>
            </a:r>
            <a:r>
              <a:rPr dirty="0" sz="4500">
                <a:latin typeface="Tahoma"/>
                <a:cs typeface="Tahoma"/>
              </a:rPr>
              <a:t>existing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 spc="-30">
                <a:latin typeface="Tahoma"/>
                <a:cs typeface="Tahoma"/>
              </a:rPr>
              <a:t>beds,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 spc="-80">
                <a:latin typeface="Tahoma"/>
                <a:cs typeface="Tahoma"/>
              </a:rPr>
              <a:t>and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delete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beds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>
                <a:latin typeface="Tahoma"/>
                <a:cs typeface="Tahoma"/>
              </a:rPr>
              <a:t>as</a:t>
            </a:r>
            <a:r>
              <a:rPr dirty="0" sz="4500" spc="-425">
                <a:latin typeface="Tahoma"/>
                <a:cs typeface="Tahoma"/>
              </a:rPr>
              <a:t> </a:t>
            </a:r>
            <a:r>
              <a:rPr dirty="0" sz="4500" spc="-10">
                <a:latin typeface="Tahoma"/>
                <a:cs typeface="Tahoma"/>
              </a:rPr>
              <a:t>required.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9691709"/>
            <a:ext cx="18288000" cy="595630"/>
            <a:chOff x="0" y="9691709"/>
            <a:chExt cx="18288000" cy="595630"/>
          </a:xfrm>
        </p:grpSpPr>
        <p:sp>
          <p:nvSpPr>
            <p:cNvPr id="10" name="object 10" descr=""/>
            <p:cNvSpPr/>
            <p:nvPr/>
          </p:nvSpPr>
          <p:spPr>
            <a:xfrm>
              <a:off x="3639243" y="9978642"/>
              <a:ext cx="14648815" cy="308610"/>
            </a:xfrm>
            <a:custGeom>
              <a:avLst/>
              <a:gdLst/>
              <a:ahLst/>
              <a:cxnLst/>
              <a:rect l="l" t="t" r="r" b="b"/>
              <a:pathLst>
                <a:path w="14648815" h="308609">
                  <a:moveTo>
                    <a:pt x="0" y="0"/>
                  </a:moveTo>
                  <a:lnTo>
                    <a:pt x="14648755" y="0"/>
                  </a:lnTo>
                  <a:lnTo>
                    <a:pt x="14648755" y="308357"/>
                  </a:lnTo>
                  <a:lnTo>
                    <a:pt x="0" y="30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9691712"/>
              <a:ext cx="7038340" cy="595630"/>
            </a:xfrm>
            <a:custGeom>
              <a:avLst/>
              <a:gdLst/>
              <a:ahLst/>
              <a:cxnLst/>
              <a:rect l="l" t="t" r="r" b="b"/>
              <a:pathLst>
                <a:path w="7038340" h="595629">
                  <a:moveTo>
                    <a:pt x="7037857" y="595299"/>
                  </a:moveTo>
                  <a:lnTo>
                    <a:pt x="7009841" y="528713"/>
                  </a:lnTo>
                  <a:lnTo>
                    <a:pt x="6986295" y="482384"/>
                  </a:lnTo>
                  <a:lnTo>
                    <a:pt x="6959968" y="437134"/>
                  </a:lnTo>
                  <a:lnTo>
                    <a:pt x="6930885" y="393065"/>
                  </a:lnTo>
                  <a:lnTo>
                    <a:pt x="6901066" y="352933"/>
                  </a:lnTo>
                  <a:lnTo>
                    <a:pt x="6869328" y="314693"/>
                  </a:lnTo>
                  <a:lnTo>
                    <a:pt x="6835749" y="278396"/>
                  </a:lnTo>
                  <a:lnTo>
                    <a:pt x="6800431" y="244094"/>
                  </a:lnTo>
                  <a:lnTo>
                    <a:pt x="6763461" y="211836"/>
                  </a:lnTo>
                  <a:lnTo>
                    <a:pt x="6724929" y="181660"/>
                  </a:lnTo>
                  <a:lnTo>
                    <a:pt x="6684937" y="153619"/>
                  </a:lnTo>
                  <a:lnTo>
                    <a:pt x="6643573" y="127762"/>
                  </a:lnTo>
                  <a:lnTo>
                    <a:pt x="6600926" y="104140"/>
                  </a:lnTo>
                  <a:lnTo>
                    <a:pt x="6557086" y="82804"/>
                  </a:lnTo>
                  <a:lnTo>
                    <a:pt x="6512166" y="63792"/>
                  </a:lnTo>
                  <a:lnTo>
                    <a:pt x="6466243" y="47155"/>
                  </a:lnTo>
                  <a:lnTo>
                    <a:pt x="6419405" y="32943"/>
                  </a:lnTo>
                  <a:lnTo>
                    <a:pt x="6371768" y="21221"/>
                  </a:lnTo>
                  <a:lnTo>
                    <a:pt x="6323393" y="12014"/>
                  </a:lnTo>
                  <a:lnTo>
                    <a:pt x="6274397" y="5372"/>
                  </a:lnTo>
                  <a:lnTo>
                    <a:pt x="6224867" y="1358"/>
                  </a:lnTo>
                  <a:lnTo>
                    <a:pt x="6174892" y="0"/>
                  </a:lnTo>
                  <a:lnTo>
                    <a:pt x="6172263" y="0"/>
                  </a:lnTo>
                  <a:lnTo>
                    <a:pt x="0" y="38"/>
                  </a:lnTo>
                  <a:lnTo>
                    <a:pt x="0" y="595299"/>
                  </a:lnTo>
                  <a:lnTo>
                    <a:pt x="6172263" y="595299"/>
                  </a:lnTo>
                  <a:lnTo>
                    <a:pt x="6895719" y="595299"/>
                  </a:lnTo>
                  <a:lnTo>
                    <a:pt x="7037857" y="595299"/>
                  </a:lnTo>
                  <a:close/>
                </a:path>
              </a:pathLst>
            </a:custGeom>
            <a:solidFill>
              <a:srgbClr val="D90C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825625">
              <a:lnSpc>
                <a:spcPct val="100000"/>
              </a:lnSpc>
              <a:spcBef>
                <a:spcPts val="135"/>
              </a:spcBef>
            </a:pPr>
            <a:r>
              <a:rPr dirty="0" spc="-660"/>
              <a:t>FUNCTIONAL</a:t>
            </a:r>
            <a:r>
              <a:rPr dirty="0" spc="-885"/>
              <a:t> </a:t>
            </a:r>
            <a:r>
              <a:rPr dirty="0" spc="-745"/>
              <a:t>SPECIFICATION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80184" y="0"/>
            <a:ext cx="4007814" cy="42424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Bharat Kumar</dc:creator>
  <cp:keywords>DAF4t53QK3s,BAD1ACDD0qg</cp:keywords>
  <dc:title>White And Maroon Modern Principles Of Management Instagram Post</dc:title>
  <dcterms:created xsi:type="dcterms:W3CDTF">2024-05-09T04:26:20Z</dcterms:created>
  <dcterms:modified xsi:type="dcterms:W3CDTF">2024-05-09T04:26:20Z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2024-05-09T00:00:00Z</vt:filetime>
  </property>
  <property fmtid="{D5CDD505-2E9C-101B-9397-08002B2CF9AE}" pid="3" name="Creator">
    <vt:lpwstr>Canva</vt:lpwstr>
  </property>
  <property fmtid="{D5CDD505-2E9C-101B-9397-08002B2CF9AE}" pid="4" name="LastSaved">
    <vt:filetime>2024-05-09T00:00:00Z</vt:filetime>
  </property>
  <property fmtid="{D5CDD505-2E9C-101B-9397-08002B2CF9AE}" pid="5" name="Producer">
    <vt:lpwstr>Canva</vt:lpwstr>
  </property>
</Properties>
</file>